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Ex1.xml" ContentType="application/vnd.ms-office.chartex+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57" r:id="rId4"/>
    <p:sldId id="269" r:id="rId5"/>
    <p:sldId id="265" r:id="rId6"/>
    <p:sldId id="282" r:id="rId7"/>
    <p:sldId id="281" r:id="rId8"/>
    <p:sldId id="258" r:id="rId9"/>
    <p:sldId id="280" r:id="rId10"/>
    <p:sldId id="263" r:id="rId11"/>
    <p:sldId id="270" r:id="rId12"/>
    <p:sldId id="272" r:id="rId13"/>
    <p:sldId id="267" r:id="rId14"/>
    <p:sldId id="275" r:id="rId15"/>
    <p:sldId id="276" r:id="rId16"/>
    <p:sldId id="279" r:id="rId17"/>
    <p:sldId id="273" r:id="rId18"/>
    <p:sldId id="264" r:id="rId19"/>
    <p:sldId id="277"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F7DCBB-6ECD-4001-9299-6D7D2AD4F802}" v="287" dt="2022-04-04T17:06:42.9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n Lai" userId="243e381bff2dccee" providerId="LiveId" clId="{68F7DCBB-6ECD-4001-9299-6D7D2AD4F802}"/>
    <pc:docChg chg="undo custSel addSld delSld modSld sldOrd">
      <pc:chgData name="Lien Lai" userId="243e381bff2dccee" providerId="LiveId" clId="{68F7DCBB-6ECD-4001-9299-6D7D2AD4F802}" dt="2022-04-04T17:21:36.780" v="1096"/>
      <pc:docMkLst>
        <pc:docMk/>
      </pc:docMkLst>
      <pc:sldChg chg="modSp modTransition modAnim">
        <pc:chgData name="Lien Lai" userId="243e381bff2dccee" providerId="LiveId" clId="{68F7DCBB-6ECD-4001-9299-6D7D2AD4F802}" dt="2022-04-04T16:56:37.850" v="1047"/>
        <pc:sldMkLst>
          <pc:docMk/>
          <pc:sldMk cId="3690988215" sldId="256"/>
        </pc:sldMkLst>
        <pc:spChg chg="mod">
          <ac:chgData name="Lien Lai" userId="243e381bff2dccee" providerId="LiveId" clId="{68F7DCBB-6ECD-4001-9299-6D7D2AD4F802}" dt="2022-04-04T16:54:04.777" v="1040" actId="20577"/>
          <ac:spMkLst>
            <pc:docMk/>
            <pc:sldMk cId="3690988215" sldId="256"/>
            <ac:spMk id="3" creationId="{86B4DB93-9C6E-4695-98F9-EAF656C36145}"/>
          </ac:spMkLst>
        </pc:spChg>
      </pc:sldChg>
      <pc:sldChg chg="modTransition">
        <pc:chgData name="Lien Lai" userId="243e381bff2dccee" providerId="LiveId" clId="{68F7DCBB-6ECD-4001-9299-6D7D2AD4F802}" dt="2022-04-04T16:52:37.242" v="1033"/>
        <pc:sldMkLst>
          <pc:docMk/>
          <pc:sldMk cId="4237120832" sldId="257"/>
        </pc:sldMkLst>
      </pc:sldChg>
      <pc:sldChg chg="modSp mod">
        <pc:chgData name="Lien Lai" userId="243e381bff2dccee" providerId="LiveId" clId="{68F7DCBB-6ECD-4001-9299-6D7D2AD4F802}" dt="2022-04-04T14:15:06.070" v="155" actId="207"/>
        <pc:sldMkLst>
          <pc:docMk/>
          <pc:sldMk cId="431428102" sldId="258"/>
        </pc:sldMkLst>
        <pc:spChg chg="mod">
          <ac:chgData name="Lien Lai" userId="243e381bff2dccee" providerId="LiveId" clId="{68F7DCBB-6ECD-4001-9299-6D7D2AD4F802}" dt="2022-04-04T14:15:06.070" v="155" actId="207"/>
          <ac:spMkLst>
            <pc:docMk/>
            <pc:sldMk cId="431428102" sldId="258"/>
            <ac:spMk id="2" creationId="{B0E8958D-691B-49F9-9CCA-0203674E2155}"/>
          </ac:spMkLst>
        </pc:spChg>
        <pc:graphicFrameChg chg="mod">
          <ac:chgData name="Lien Lai" userId="243e381bff2dccee" providerId="LiveId" clId="{68F7DCBB-6ECD-4001-9299-6D7D2AD4F802}" dt="2022-04-04T14:13:40.203" v="137" actId="20577"/>
          <ac:graphicFrameMkLst>
            <pc:docMk/>
            <pc:sldMk cId="431428102" sldId="258"/>
            <ac:graphicFrameMk id="4" creationId="{3E82EAD7-ABCB-46C2-A723-7B73496C9E3E}"/>
          </ac:graphicFrameMkLst>
        </pc:graphicFrameChg>
      </pc:sldChg>
      <pc:sldChg chg="del">
        <pc:chgData name="Lien Lai" userId="243e381bff2dccee" providerId="LiveId" clId="{68F7DCBB-6ECD-4001-9299-6D7D2AD4F802}" dt="2022-04-04T14:15:37.576" v="157" actId="47"/>
        <pc:sldMkLst>
          <pc:docMk/>
          <pc:sldMk cId="1353805403" sldId="259"/>
        </pc:sldMkLst>
      </pc:sldChg>
      <pc:sldChg chg="del">
        <pc:chgData name="Lien Lai" userId="243e381bff2dccee" providerId="LiveId" clId="{68F7DCBB-6ECD-4001-9299-6D7D2AD4F802}" dt="2022-04-04T16:51:40.665" v="1030" actId="47"/>
        <pc:sldMkLst>
          <pc:docMk/>
          <pc:sldMk cId="95992585" sldId="262"/>
        </pc:sldMkLst>
      </pc:sldChg>
      <pc:sldChg chg="modTransition">
        <pc:chgData name="Lien Lai" userId="243e381bff2dccee" providerId="LiveId" clId="{68F7DCBB-6ECD-4001-9299-6D7D2AD4F802}" dt="2022-04-04T16:52:45.123" v="1034"/>
        <pc:sldMkLst>
          <pc:docMk/>
          <pc:sldMk cId="3930369008" sldId="263"/>
        </pc:sldMkLst>
      </pc:sldChg>
      <pc:sldChg chg="addSp delSp modSp mod ord modTransition modAnim">
        <pc:chgData name="Lien Lai" userId="243e381bff2dccee" providerId="LiveId" clId="{68F7DCBB-6ECD-4001-9299-6D7D2AD4F802}" dt="2022-04-04T17:03:20.489" v="1062"/>
        <pc:sldMkLst>
          <pc:docMk/>
          <pc:sldMk cId="4198252472" sldId="264"/>
        </pc:sldMkLst>
        <pc:spChg chg="mod">
          <ac:chgData name="Lien Lai" userId="243e381bff2dccee" providerId="LiveId" clId="{68F7DCBB-6ECD-4001-9299-6D7D2AD4F802}" dt="2022-04-04T14:31:38.945" v="167" actId="1076"/>
          <ac:spMkLst>
            <pc:docMk/>
            <pc:sldMk cId="4198252472" sldId="264"/>
            <ac:spMk id="6" creationId="{AEBA282B-5AB6-4404-817E-5B6337434974}"/>
          </ac:spMkLst>
        </pc:spChg>
        <pc:spChg chg="del">
          <ac:chgData name="Lien Lai" userId="243e381bff2dccee" providerId="LiveId" clId="{68F7DCBB-6ECD-4001-9299-6D7D2AD4F802}" dt="2022-04-04T14:30:48.348" v="158" actId="931"/>
          <ac:spMkLst>
            <pc:docMk/>
            <pc:sldMk cId="4198252472" sldId="264"/>
            <ac:spMk id="7" creationId="{95036538-D453-466E-B828-D4B2D551523F}"/>
          </ac:spMkLst>
        </pc:spChg>
        <pc:spChg chg="mod">
          <ac:chgData name="Lien Lai" userId="243e381bff2dccee" providerId="LiveId" clId="{68F7DCBB-6ECD-4001-9299-6D7D2AD4F802}" dt="2022-04-04T14:31:54.105" v="169" actId="1076"/>
          <ac:spMkLst>
            <pc:docMk/>
            <pc:sldMk cId="4198252472" sldId="264"/>
            <ac:spMk id="8" creationId="{E150FAEB-9A98-430C-9B73-01B82D14F7A4}"/>
          </ac:spMkLst>
        </pc:spChg>
        <pc:spChg chg="del">
          <ac:chgData name="Lien Lai" userId="243e381bff2dccee" providerId="LiveId" clId="{68F7DCBB-6ECD-4001-9299-6D7D2AD4F802}" dt="2022-04-04T14:31:03.009" v="161" actId="931"/>
          <ac:spMkLst>
            <pc:docMk/>
            <pc:sldMk cId="4198252472" sldId="264"/>
            <ac:spMk id="9" creationId="{47AD07C8-C7A1-44EA-99C2-F4DCAFAEB194}"/>
          </ac:spMkLst>
        </pc:spChg>
        <pc:picChg chg="add mod modCrop">
          <ac:chgData name="Lien Lai" userId="243e381bff2dccee" providerId="LiveId" clId="{68F7DCBB-6ECD-4001-9299-6D7D2AD4F802}" dt="2022-04-04T14:34:44.076" v="185" actId="14100"/>
          <ac:picMkLst>
            <pc:docMk/>
            <pc:sldMk cId="4198252472" sldId="264"/>
            <ac:picMk id="3" creationId="{2998F70C-529E-489F-A03F-B5FFB922F9B8}"/>
          </ac:picMkLst>
        </pc:picChg>
        <pc:picChg chg="add mod modCrop">
          <ac:chgData name="Lien Lai" userId="243e381bff2dccee" providerId="LiveId" clId="{68F7DCBB-6ECD-4001-9299-6D7D2AD4F802}" dt="2022-04-04T14:34:48.199" v="186" actId="14100"/>
          <ac:picMkLst>
            <pc:docMk/>
            <pc:sldMk cId="4198252472" sldId="264"/>
            <ac:picMk id="10" creationId="{C1AB0A02-9095-4F83-9653-68A80028349D}"/>
          </ac:picMkLst>
        </pc:picChg>
      </pc:sldChg>
      <pc:sldChg chg="modTransition">
        <pc:chgData name="Lien Lai" userId="243e381bff2dccee" providerId="LiveId" clId="{68F7DCBB-6ECD-4001-9299-6D7D2AD4F802}" dt="2022-04-04T16:52:29.220" v="1032"/>
        <pc:sldMkLst>
          <pc:docMk/>
          <pc:sldMk cId="2352262710" sldId="265"/>
        </pc:sldMkLst>
      </pc:sldChg>
      <pc:sldChg chg="ord modTransition">
        <pc:chgData name="Lien Lai" userId="243e381bff2dccee" providerId="LiveId" clId="{68F7DCBB-6ECD-4001-9299-6D7D2AD4F802}" dt="2022-04-04T17:02:19.983" v="1060"/>
        <pc:sldMkLst>
          <pc:docMk/>
          <pc:sldMk cId="561548477" sldId="266"/>
        </pc:sldMkLst>
      </pc:sldChg>
      <pc:sldChg chg="ord modTransition">
        <pc:chgData name="Lien Lai" userId="243e381bff2dccee" providerId="LiveId" clId="{68F7DCBB-6ECD-4001-9299-6D7D2AD4F802}" dt="2022-04-04T16:57:25.954" v="1049"/>
        <pc:sldMkLst>
          <pc:docMk/>
          <pc:sldMk cId="3460976293" sldId="267"/>
        </pc:sldMkLst>
      </pc:sldChg>
      <pc:sldChg chg="modTransition">
        <pc:chgData name="Lien Lai" userId="243e381bff2dccee" providerId="LiveId" clId="{68F7DCBB-6ECD-4001-9299-6D7D2AD4F802}" dt="2022-04-04T16:52:25.308" v="1031"/>
        <pc:sldMkLst>
          <pc:docMk/>
          <pc:sldMk cId="1732408162" sldId="269"/>
        </pc:sldMkLst>
      </pc:sldChg>
      <pc:sldChg chg="ord modTransition">
        <pc:chgData name="Lien Lai" userId="243e381bff2dccee" providerId="LiveId" clId="{68F7DCBB-6ECD-4001-9299-6D7D2AD4F802}" dt="2022-04-04T16:57:04.333" v="1048"/>
        <pc:sldMkLst>
          <pc:docMk/>
          <pc:sldMk cId="1770322770" sldId="270"/>
        </pc:sldMkLst>
      </pc:sldChg>
      <pc:sldChg chg="addSp delSp modSp mod ord modTransition setBg">
        <pc:chgData name="Lien Lai" userId="243e381bff2dccee" providerId="LiveId" clId="{68F7DCBB-6ECD-4001-9299-6D7D2AD4F802}" dt="2022-04-04T16:57:50.414" v="1052"/>
        <pc:sldMkLst>
          <pc:docMk/>
          <pc:sldMk cId="4019857622" sldId="272"/>
        </pc:sldMkLst>
        <pc:spChg chg="del mod">
          <ac:chgData name="Lien Lai" userId="243e381bff2dccee" providerId="LiveId" clId="{68F7DCBB-6ECD-4001-9299-6D7D2AD4F802}" dt="2022-04-03T03:44:03.620" v="6" actId="478"/>
          <ac:spMkLst>
            <pc:docMk/>
            <pc:sldMk cId="4019857622" sldId="272"/>
            <ac:spMk id="3" creationId="{6326680B-6618-4AB6-B4D9-96E635AF2695}"/>
          </ac:spMkLst>
        </pc:spChg>
        <pc:spChg chg="add mod">
          <ac:chgData name="Lien Lai" userId="243e381bff2dccee" providerId="LiveId" clId="{68F7DCBB-6ECD-4001-9299-6D7D2AD4F802}" dt="2022-04-03T03:52:34.876" v="45" actId="1076"/>
          <ac:spMkLst>
            <pc:docMk/>
            <pc:sldMk cId="4019857622" sldId="272"/>
            <ac:spMk id="4" creationId="{D165E704-D3C6-402E-9BD9-9ABF29C33A3B}"/>
          </ac:spMkLst>
        </pc:spChg>
        <pc:spChg chg="add mod">
          <ac:chgData name="Lien Lai" userId="243e381bff2dccee" providerId="LiveId" clId="{68F7DCBB-6ECD-4001-9299-6D7D2AD4F802}" dt="2022-04-03T03:55:48.582" v="49" actId="207"/>
          <ac:spMkLst>
            <pc:docMk/>
            <pc:sldMk cId="4019857622" sldId="272"/>
            <ac:spMk id="5" creationId="{E9A44313-0EF4-49BC-9364-CD6C1E0E9C85}"/>
          </ac:spMkLst>
        </pc:spChg>
        <pc:spChg chg="add del">
          <ac:chgData name="Lien Lai" userId="243e381bff2dccee" providerId="LiveId" clId="{68F7DCBB-6ECD-4001-9299-6D7D2AD4F802}" dt="2022-04-03T03:48:32.804" v="33" actId="26606"/>
          <ac:spMkLst>
            <pc:docMk/>
            <pc:sldMk cId="4019857622" sldId="272"/>
            <ac:spMk id="73" creationId="{AB832D16-7558-4209-B5E6-60CFB7383EB6}"/>
          </ac:spMkLst>
        </pc:spChg>
        <pc:spChg chg="add del">
          <ac:chgData name="Lien Lai" userId="243e381bff2dccee" providerId="LiveId" clId="{68F7DCBB-6ECD-4001-9299-6D7D2AD4F802}" dt="2022-04-03T03:48:32.804" v="33" actId="26606"/>
          <ac:spMkLst>
            <pc:docMk/>
            <pc:sldMk cId="4019857622" sldId="272"/>
            <ac:spMk id="75" creationId="{0B201792-59B9-4FE8-9B2A-7F7A5AED030D}"/>
          </ac:spMkLst>
        </pc:spChg>
        <pc:spChg chg="add del">
          <ac:chgData name="Lien Lai" userId="243e381bff2dccee" providerId="LiveId" clId="{68F7DCBB-6ECD-4001-9299-6D7D2AD4F802}" dt="2022-04-03T03:48:32.804" v="33" actId="26606"/>
          <ac:spMkLst>
            <pc:docMk/>
            <pc:sldMk cId="4019857622" sldId="272"/>
            <ac:spMk id="79" creationId="{D045426A-326D-4262-A31E-8C4D4221167D}"/>
          </ac:spMkLst>
        </pc:spChg>
        <pc:spChg chg="add del">
          <ac:chgData name="Lien Lai" userId="243e381bff2dccee" providerId="LiveId" clId="{68F7DCBB-6ECD-4001-9299-6D7D2AD4F802}" dt="2022-04-03T03:48:32.804" v="33" actId="26606"/>
          <ac:spMkLst>
            <pc:docMk/>
            <pc:sldMk cId="4019857622" sldId="272"/>
            <ac:spMk id="81" creationId="{8BD0C197-6F97-4148-BD9F-3BC50E46A47D}"/>
          </ac:spMkLst>
        </pc:spChg>
        <pc:spChg chg="add del">
          <ac:chgData name="Lien Lai" userId="243e381bff2dccee" providerId="LiveId" clId="{68F7DCBB-6ECD-4001-9299-6D7D2AD4F802}" dt="2022-04-03T03:48:32.454" v="32" actId="26606"/>
          <ac:spMkLst>
            <pc:docMk/>
            <pc:sldMk cId="4019857622" sldId="272"/>
            <ac:spMk id="137" creationId="{42E59668-3C21-4C75-9F1D-FC8FC2F32C8A}"/>
          </ac:spMkLst>
        </pc:spChg>
        <pc:spChg chg="add del">
          <ac:chgData name="Lien Lai" userId="243e381bff2dccee" providerId="LiveId" clId="{68F7DCBB-6ECD-4001-9299-6D7D2AD4F802}" dt="2022-04-03T03:48:32.454" v="32" actId="26606"/>
          <ac:spMkLst>
            <pc:docMk/>
            <pc:sldMk cId="4019857622" sldId="272"/>
            <ac:spMk id="139" creationId="{52A002CF-6EAF-497D-9B9B-EF9F44518419}"/>
          </ac:spMkLst>
        </pc:spChg>
        <pc:spChg chg="add del">
          <ac:chgData name="Lien Lai" userId="243e381bff2dccee" providerId="LiveId" clId="{68F7DCBB-6ECD-4001-9299-6D7D2AD4F802}" dt="2022-04-03T03:48:32.454" v="32" actId="26606"/>
          <ac:spMkLst>
            <pc:docMk/>
            <pc:sldMk cId="4019857622" sldId="272"/>
            <ac:spMk id="143" creationId="{B4D20C7D-EEBD-41A2-BD27-A76D4179126F}"/>
          </ac:spMkLst>
        </pc:spChg>
        <pc:spChg chg="add del">
          <ac:chgData name="Lien Lai" userId="243e381bff2dccee" providerId="LiveId" clId="{68F7DCBB-6ECD-4001-9299-6D7D2AD4F802}" dt="2022-04-03T03:47:47.233" v="25" actId="26606"/>
          <ac:spMkLst>
            <pc:docMk/>
            <pc:sldMk cId="4019857622" sldId="272"/>
            <ac:spMk id="192" creationId="{42E59668-3C21-4C75-9F1D-FC8FC2F32C8A}"/>
          </ac:spMkLst>
        </pc:spChg>
        <pc:spChg chg="add del">
          <ac:chgData name="Lien Lai" userId="243e381bff2dccee" providerId="LiveId" clId="{68F7DCBB-6ECD-4001-9299-6D7D2AD4F802}" dt="2022-04-03T03:47:47.233" v="25" actId="26606"/>
          <ac:spMkLst>
            <pc:docMk/>
            <pc:sldMk cId="4019857622" sldId="272"/>
            <ac:spMk id="193" creationId="{52A002CF-6EAF-497D-9B9B-EF9F44518419}"/>
          </ac:spMkLst>
        </pc:spChg>
        <pc:spChg chg="add del">
          <ac:chgData name="Lien Lai" userId="243e381bff2dccee" providerId="LiveId" clId="{68F7DCBB-6ECD-4001-9299-6D7D2AD4F802}" dt="2022-04-03T03:47:47.233" v="25" actId="26606"/>
          <ac:spMkLst>
            <pc:docMk/>
            <pc:sldMk cId="4019857622" sldId="272"/>
            <ac:spMk id="195" creationId="{325EA897-A494-4735-A618-A4E048FF472B}"/>
          </ac:spMkLst>
        </pc:spChg>
        <pc:spChg chg="add del">
          <ac:chgData name="Lien Lai" userId="243e381bff2dccee" providerId="LiveId" clId="{68F7DCBB-6ECD-4001-9299-6D7D2AD4F802}" dt="2022-04-03T03:47:47.233" v="25" actId="26606"/>
          <ac:spMkLst>
            <pc:docMk/>
            <pc:sldMk cId="4019857622" sldId="272"/>
            <ac:spMk id="197" creationId="{4BA414B7-AF29-4E75-8BA2-82D33D3B853F}"/>
          </ac:spMkLst>
        </pc:spChg>
        <pc:spChg chg="add del">
          <ac:chgData name="Lien Lai" userId="243e381bff2dccee" providerId="LiveId" clId="{68F7DCBB-6ECD-4001-9299-6D7D2AD4F802}" dt="2022-04-03T03:48:01.031" v="27" actId="26606"/>
          <ac:spMkLst>
            <pc:docMk/>
            <pc:sldMk cId="4019857622" sldId="272"/>
            <ac:spMk id="198" creationId="{71A26A80-8386-4EED-B04B-8586F6C7AFE9}"/>
          </ac:spMkLst>
        </pc:spChg>
        <pc:spChg chg="add del">
          <ac:chgData name="Lien Lai" userId="243e381bff2dccee" providerId="LiveId" clId="{68F7DCBB-6ECD-4001-9299-6D7D2AD4F802}" dt="2022-04-03T03:48:01.031" v="27" actId="26606"/>
          <ac:spMkLst>
            <pc:docMk/>
            <pc:sldMk cId="4019857622" sldId="272"/>
            <ac:spMk id="199" creationId="{8E17E5F5-9768-4CF6-B0E1-6DE2A502C9BA}"/>
          </ac:spMkLst>
        </pc:spChg>
        <pc:spChg chg="add del">
          <ac:chgData name="Lien Lai" userId="243e381bff2dccee" providerId="LiveId" clId="{68F7DCBB-6ECD-4001-9299-6D7D2AD4F802}" dt="2022-04-03T03:48:01.031" v="27" actId="26606"/>
          <ac:spMkLst>
            <pc:docMk/>
            <pc:sldMk cId="4019857622" sldId="272"/>
            <ac:spMk id="200" creationId="{52DAF072-1ECB-46A3-A543-C9CCBE397F91}"/>
          </ac:spMkLst>
        </pc:spChg>
        <pc:spChg chg="add del">
          <ac:chgData name="Lien Lai" userId="243e381bff2dccee" providerId="LiveId" clId="{68F7DCBB-6ECD-4001-9299-6D7D2AD4F802}" dt="2022-04-03T03:48:01.031" v="27" actId="26606"/>
          <ac:spMkLst>
            <pc:docMk/>
            <pc:sldMk cId="4019857622" sldId="272"/>
            <ac:spMk id="1030" creationId="{AB832D16-7558-4209-B5E6-60CFB7383EB6}"/>
          </ac:spMkLst>
        </pc:spChg>
        <pc:spChg chg="add del">
          <ac:chgData name="Lien Lai" userId="243e381bff2dccee" providerId="LiveId" clId="{68F7DCBB-6ECD-4001-9299-6D7D2AD4F802}" dt="2022-04-03T03:48:01.031" v="27" actId="26606"/>
          <ac:spMkLst>
            <pc:docMk/>
            <pc:sldMk cId="4019857622" sldId="272"/>
            <ac:spMk id="1031" creationId="{0B201792-59B9-4FE8-9B2A-7F7A5AED030D}"/>
          </ac:spMkLst>
        </pc:spChg>
        <pc:spChg chg="add del">
          <ac:chgData name="Lien Lai" userId="243e381bff2dccee" providerId="LiveId" clId="{68F7DCBB-6ECD-4001-9299-6D7D2AD4F802}" dt="2022-04-03T03:48:01.031" v="27" actId="26606"/>
          <ac:spMkLst>
            <pc:docMk/>
            <pc:sldMk cId="4019857622" sldId="272"/>
            <ac:spMk id="1033" creationId="{94C60BCF-5D8E-4CDE-A6AF-4B396F6007A7}"/>
          </ac:spMkLst>
        </pc:spChg>
        <pc:spChg chg="add del">
          <ac:chgData name="Lien Lai" userId="243e381bff2dccee" providerId="LiveId" clId="{68F7DCBB-6ECD-4001-9299-6D7D2AD4F802}" dt="2022-04-03T03:48:01.031" v="27" actId="26606"/>
          <ac:spMkLst>
            <pc:docMk/>
            <pc:sldMk cId="4019857622" sldId="272"/>
            <ac:spMk id="1034" creationId="{066677E7-851D-4817-9157-8BAD95BAFB65}"/>
          </ac:spMkLst>
        </pc:spChg>
        <pc:spChg chg="add del">
          <ac:chgData name="Lien Lai" userId="243e381bff2dccee" providerId="LiveId" clId="{68F7DCBB-6ECD-4001-9299-6D7D2AD4F802}" dt="2022-04-03T03:48:11.242" v="29" actId="26606"/>
          <ac:spMkLst>
            <pc:docMk/>
            <pc:sldMk cId="4019857622" sldId="272"/>
            <ac:spMk id="1037" creationId="{42E59668-3C21-4C75-9F1D-FC8FC2F32C8A}"/>
          </ac:spMkLst>
        </pc:spChg>
        <pc:spChg chg="add del">
          <ac:chgData name="Lien Lai" userId="243e381bff2dccee" providerId="LiveId" clId="{68F7DCBB-6ECD-4001-9299-6D7D2AD4F802}" dt="2022-04-03T03:48:11.242" v="29" actId="26606"/>
          <ac:spMkLst>
            <pc:docMk/>
            <pc:sldMk cId="4019857622" sldId="272"/>
            <ac:spMk id="1038" creationId="{52A002CF-6EAF-497D-9B9B-EF9F44518419}"/>
          </ac:spMkLst>
        </pc:spChg>
        <pc:spChg chg="add del">
          <ac:chgData name="Lien Lai" userId="243e381bff2dccee" providerId="LiveId" clId="{68F7DCBB-6ECD-4001-9299-6D7D2AD4F802}" dt="2022-04-03T03:48:11.242" v="29" actId="26606"/>
          <ac:spMkLst>
            <pc:docMk/>
            <pc:sldMk cId="4019857622" sldId="272"/>
            <ac:spMk id="1040" creationId="{B4D20C7D-EEBD-41A2-BD27-A76D4179126F}"/>
          </ac:spMkLst>
        </pc:spChg>
        <pc:spChg chg="add del">
          <ac:chgData name="Lien Lai" userId="243e381bff2dccee" providerId="LiveId" clId="{68F7DCBB-6ECD-4001-9299-6D7D2AD4F802}" dt="2022-04-03T03:48:32.089" v="31" actId="26606"/>
          <ac:spMkLst>
            <pc:docMk/>
            <pc:sldMk cId="4019857622" sldId="272"/>
            <ac:spMk id="1042" creationId="{AB832D16-7558-4209-B5E6-60CFB7383EB6}"/>
          </ac:spMkLst>
        </pc:spChg>
        <pc:spChg chg="add del">
          <ac:chgData name="Lien Lai" userId="243e381bff2dccee" providerId="LiveId" clId="{68F7DCBB-6ECD-4001-9299-6D7D2AD4F802}" dt="2022-04-03T03:48:32.089" v="31" actId="26606"/>
          <ac:spMkLst>
            <pc:docMk/>
            <pc:sldMk cId="4019857622" sldId="272"/>
            <ac:spMk id="1043" creationId="{0B201792-59B9-4FE8-9B2A-7F7A5AED030D}"/>
          </ac:spMkLst>
        </pc:spChg>
        <pc:spChg chg="add del">
          <ac:chgData name="Lien Lai" userId="243e381bff2dccee" providerId="LiveId" clId="{68F7DCBB-6ECD-4001-9299-6D7D2AD4F802}" dt="2022-04-03T03:48:32.089" v="31" actId="26606"/>
          <ac:spMkLst>
            <pc:docMk/>
            <pc:sldMk cId="4019857622" sldId="272"/>
            <ac:spMk id="1045" creationId="{D045426A-326D-4262-A31E-8C4D4221167D}"/>
          </ac:spMkLst>
        </pc:spChg>
        <pc:spChg chg="add del">
          <ac:chgData name="Lien Lai" userId="243e381bff2dccee" providerId="LiveId" clId="{68F7DCBB-6ECD-4001-9299-6D7D2AD4F802}" dt="2022-04-03T03:48:32.089" v="31" actId="26606"/>
          <ac:spMkLst>
            <pc:docMk/>
            <pc:sldMk cId="4019857622" sldId="272"/>
            <ac:spMk id="1046" creationId="{8BD0C197-6F97-4148-BD9F-3BC50E46A47D}"/>
          </ac:spMkLst>
        </pc:spChg>
        <pc:picChg chg="mod ord">
          <ac:chgData name="Lien Lai" userId="243e381bff2dccee" providerId="LiveId" clId="{68F7DCBB-6ECD-4001-9299-6D7D2AD4F802}" dt="2022-04-03T03:48:32.804" v="33" actId="26606"/>
          <ac:picMkLst>
            <pc:docMk/>
            <pc:sldMk cId="4019857622" sldId="272"/>
            <ac:picMk id="2" creationId="{3BAD66AA-8CF4-4199-832E-D68B13FB537C}"/>
          </ac:picMkLst>
        </pc:picChg>
        <pc:picChg chg="add mod ord">
          <ac:chgData name="Lien Lai" userId="243e381bff2dccee" providerId="LiveId" clId="{68F7DCBB-6ECD-4001-9299-6D7D2AD4F802}" dt="2022-04-03T03:56:10.419" v="50" actId="1076"/>
          <ac:picMkLst>
            <pc:docMk/>
            <pc:sldMk cId="4019857622" sldId="272"/>
            <ac:picMk id="1026" creationId="{E8B4FFDD-44F5-47F5-A7B1-8A82E033A067}"/>
          </ac:picMkLst>
        </pc:picChg>
        <pc:picChg chg="add mod ord">
          <ac:chgData name="Lien Lai" userId="243e381bff2dccee" providerId="LiveId" clId="{68F7DCBB-6ECD-4001-9299-6D7D2AD4F802}" dt="2022-04-03T03:48:32.804" v="33" actId="26606"/>
          <ac:picMkLst>
            <pc:docMk/>
            <pc:sldMk cId="4019857622" sldId="272"/>
            <ac:picMk id="1028" creationId="{41C5AD92-5CD4-4726-85F4-6EA96D187011}"/>
          </ac:picMkLst>
        </pc:picChg>
        <pc:cxnChg chg="add del">
          <ac:chgData name="Lien Lai" userId="243e381bff2dccee" providerId="LiveId" clId="{68F7DCBB-6ECD-4001-9299-6D7D2AD4F802}" dt="2022-04-03T03:48:32.804" v="33" actId="26606"/>
          <ac:cxnSpMkLst>
            <pc:docMk/>
            <pc:sldMk cId="4019857622" sldId="272"/>
            <ac:cxnSpMk id="77" creationId="{461931C1-E9DE-4D66-831E-9ABDF1574871}"/>
          </ac:cxnSpMkLst>
        </pc:cxnChg>
        <pc:cxnChg chg="add del">
          <ac:chgData name="Lien Lai" userId="243e381bff2dccee" providerId="LiveId" clId="{68F7DCBB-6ECD-4001-9299-6D7D2AD4F802}" dt="2022-04-03T03:48:32.804" v="33" actId="26606"/>
          <ac:cxnSpMkLst>
            <pc:docMk/>
            <pc:sldMk cId="4019857622" sldId="272"/>
            <ac:cxnSpMk id="83" creationId="{6F6FDB19-8C2A-48D0-8728-5987EDF371EF}"/>
          </ac:cxnSpMkLst>
        </pc:cxnChg>
        <pc:cxnChg chg="add del">
          <ac:chgData name="Lien Lai" userId="243e381bff2dccee" providerId="LiveId" clId="{68F7DCBB-6ECD-4001-9299-6D7D2AD4F802}" dt="2022-04-03T03:48:32.804" v="33" actId="26606"/>
          <ac:cxnSpMkLst>
            <pc:docMk/>
            <pc:sldMk cId="4019857622" sldId="272"/>
            <ac:cxnSpMk id="85" creationId="{F09B89FA-8981-4C79-AEA8-92BBDEB74217}"/>
          </ac:cxnSpMkLst>
        </pc:cxnChg>
        <pc:cxnChg chg="add del">
          <ac:chgData name="Lien Lai" userId="243e381bff2dccee" providerId="LiveId" clId="{68F7DCBB-6ECD-4001-9299-6D7D2AD4F802}" dt="2022-04-03T03:48:32.804" v="33" actId="26606"/>
          <ac:cxnSpMkLst>
            <pc:docMk/>
            <pc:sldMk cId="4019857622" sldId="272"/>
            <ac:cxnSpMk id="87" creationId="{0F5E87B5-6250-4AF5-88E7-E1D9745E7C6E}"/>
          </ac:cxnSpMkLst>
        </pc:cxnChg>
        <pc:cxnChg chg="add del">
          <ac:chgData name="Lien Lai" userId="243e381bff2dccee" providerId="LiveId" clId="{68F7DCBB-6ECD-4001-9299-6D7D2AD4F802}" dt="2022-04-03T03:48:32.454" v="32" actId="26606"/>
          <ac:cxnSpMkLst>
            <pc:docMk/>
            <pc:sldMk cId="4019857622" sldId="272"/>
            <ac:cxnSpMk id="141"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4"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6" creationId="{817EEFCE-0449-4BB1-BFAE-14A3779264B7}"/>
          </ac:cxnSpMkLst>
        </pc:cxnChg>
        <pc:cxnChg chg="add del">
          <ac:chgData name="Lien Lai" userId="243e381bff2dccee" providerId="LiveId" clId="{68F7DCBB-6ECD-4001-9299-6D7D2AD4F802}" dt="2022-04-03T03:48:01.031" v="27" actId="26606"/>
          <ac:cxnSpMkLst>
            <pc:docMk/>
            <pc:sldMk cId="4019857622" sldId="272"/>
            <ac:cxnSpMk id="1032" creationId="{461931C1-E9DE-4D66-831E-9ABDF1574871}"/>
          </ac:cxnSpMkLst>
        </pc:cxnChg>
        <pc:cxnChg chg="add del">
          <ac:chgData name="Lien Lai" userId="243e381bff2dccee" providerId="LiveId" clId="{68F7DCBB-6ECD-4001-9299-6D7D2AD4F802}" dt="2022-04-03T03:48:01.031" v="27" actId="26606"/>
          <ac:cxnSpMkLst>
            <pc:docMk/>
            <pc:sldMk cId="4019857622" sldId="272"/>
            <ac:cxnSpMk id="1035" creationId="{01E38AF0-0D26-4C28-AEF4-7CC6F9EB87B3}"/>
          </ac:cxnSpMkLst>
        </pc:cxnChg>
        <pc:cxnChg chg="add del">
          <ac:chgData name="Lien Lai" userId="243e381bff2dccee" providerId="LiveId" clId="{68F7DCBB-6ECD-4001-9299-6D7D2AD4F802}" dt="2022-04-03T03:48:11.242" v="29" actId="26606"/>
          <ac:cxnSpMkLst>
            <pc:docMk/>
            <pc:sldMk cId="4019857622" sldId="272"/>
            <ac:cxnSpMk id="1039" creationId="{BF631B04-CB79-4ABB-B631-511E05B2509F}"/>
          </ac:cxnSpMkLst>
        </pc:cxnChg>
        <pc:cxnChg chg="add del">
          <ac:chgData name="Lien Lai" userId="243e381bff2dccee" providerId="LiveId" clId="{68F7DCBB-6ECD-4001-9299-6D7D2AD4F802}" dt="2022-04-03T03:48:32.089" v="31" actId="26606"/>
          <ac:cxnSpMkLst>
            <pc:docMk/>
            <pc:sldMk cId="4019857622" sldId="272"/>
            <ac:cxnSpMk id="1044" creationId="{461931C1-E9DE-4D66-831E-9ABDF1574871}"/>
          </ac:cxnSpMkLst>
        </pc:cxnChg>
        <pc:cxnChg chg="add del">
          <ac:chgData name="Lien Lai" userId="243e381bff2dccee" providerId="LiveId" clId="{68F7DCBB-6ECD-4001-9299-6D7D2AD4F802}" dt="2022-04-03T03:48:32.089" v="31" actId="26606"/>
          <ac:cxnSpMkLst>
            <pc:docMk/>
            <pc:sldMk cId="4019857622" sldId="272"/>
            <ac:cxnSpMk id="1047" creationId="{6F6FDB19-8C2A-48D0-8728-5987EDF371EF}"/>
          </ac:cxnSpMkLst>
        </pc:cxnChg>
        <pc:cxnChg chg="add del">
          <ac:chgData name="Lien Lai" userId="243e381bff2dccee" providerId="LiveId" clId="{68F7DCBB-6ECD-4001-9299-6D7D2AD4F802}" dt="2022-04-03T03:48:32.089" v="31" actId="26606"/>
          <ac:cxnSpMkLst>
            <pc:docMk/>
            <pc:sldMk cId="4019857622" sldId="272"/>
            <ac:cxnSpMk id="1048" creationId="{F09B89FA-8981-4C79-AEA8-92BBDEB74217}"/>
          </ac:cxnSpMkLst>
        </pc:cxnChg>
        <pc:cxnChg chg="add del">
          <ac:chgData name="Lien Lai" userId="243e381bff2dccee" providerId="LiveId" clId="{68F7DCBB-6ECD-4001-9299-6D7D2AD4F802}" dt="2022-04-03T03:48:32.089" v="31" actId="26606"/>
          <ac:cxnSpMkLst>
            <pc:docMk/>
            <pc:sldMk cId="4019857622" sldId="272"/>
            <ac:cxnSpMk id="1049" creationId="{0F5E87B5-6250-4AF5-88E7-E1D9745E7C6E}"/>
          </ac:cxnSpMkLst>
        </pc:cxnChg>
      </pc:sldChg>
      <pc:sldChg chg="addSp delSp modSp mod ord modTransition setBg">
        <pc:chgData name="Lien Lai" userId="243e381bff2dccee" providerId="LiveId" clId="{68F7DCBB-6ECD-4001-9299-6D7D2AD4F802}" dt="2022-04-04T16:58:35.321" v="1057"/>
        <pc:sldMkLst>
          <pc:docMk/>
          <pc:sldMk cId="4187295019" sldId="273"/>
        </pc:sldMkLst>
        <pc:spChg chg="add del mod">
          <ac:chgData name="Lien Lai" userId="243e381bff2dccee" providerId="LiveId" clId="{68F7DCBB-6ECD-4001-9299-6D7D2AD4F802}" dt="2022-04-04T15:20:46.636" v="541" actId="478"/>
          <ac:spMkLst>
            <pc:docMk/>
            <pc:sldMk cId="4187295019" sldId="273"/>
            <ac:spMk id="7" creationId="{6B89A923-E0B7-4571-9F6E-104AFD778247}"/>
          </ac:spMkLst>
        </pc:spChg>
        <pc:spChg chg="add del mod">
          <ac:chgData name="Lien Lai" userId="243e381bff2dccee" providerId="LiveId" clId="{68F7DCBB-6ECD-4001-9299-6D7D2AD4F802}" dt="2022-04-04T15:20:32.314" v="538" actId="478"/>
          <ac:spMkLst>
            <pc:docMk/>
            <pc:sldMk cId="4187295019" sldId="273"/>
            <ac:spMk id="10" creationId="{EB661D7D-11D9-47FF-A808-B3C3C807D5F8}"/>
          </ac:spMkLst>
        </pc:spChg>
        <pc:spChg chg="add mod">
          <ac:chgData name="Lien Lai" userId="243e381bff2dccee" providerId="LiveId" clId="{68F7DCBB-6ECD-4001-9299-6D7D2AD4F802}" dt="2022-04-04T15:28:24.672" v="785" actId="1076"/>
          <ac:spMkLst>
            <pc:docMk/>
            <pc:sldMk cId="4187295019" sldId="273"/>
            <ac:spMk id="11" creationId="{7BE86846-F586-4737-B24B-5802500E28BC}"/>
          </ac:spMkLst>
        </pc:spChg>
        <pc:spChg chg="mod ord">
          <ac:chgData name="Lien Lai" userId="243e381bff2dccee" providerId="LiveId" clId="{68F7DCBB-6ECD-4001-9299-6D7D2AD4F802}" dt="2022-04-04T15:26:20.658" v="729" actId="166"/>
          <ac:spMkLst>
            <pc:docMk/>
            <pc:sldMk cId="4187295019" sldId="273"/>
            <ac:spMk id="20" creationId="{CD143EB5-B409-4359-B648-E6A176F79688}"/>
          </ac:spMkLst>
        </pc:spChg>
        <pc:picChg chg="mod ord">
          <ac:chgData name="Lien Lai" userId="243e381bff2dccee" providerId="LiveId" clId="{68F7DCBB-6ECD-4001-9299-6D7D2AD4F802}" dt="2022-04-04T15:23:56.756" v="711" actId="1076"/>
          <ac:picMkLst>
            <pc:docMk/>
            <pc:sldMk cId="4187295019" sldId="273"/>
            <ac:picMk id="2" creationId="{04A4B1E8-3DA8-4D82-AB37-B84DCA7AEFDB}"/>
          </ac:picMkLst>
        </pc:picChg>
        <pc:picChg chg="add del mod">
          <ac:chgData name="Lien Lai" userId="243e381bff2dccee" providerId="LiveId" clId="{68F7DCBB-6ECD-4001-9299-6D7D2AD4F802}" dt="2022-04-04T15:18:34.578" v="529" actId="478"/>
          <ac:picMkLst>
            <pc:docMk/>
            <pc:sldMk cId="4187295019" sldId="273"/>
            <ac:picMk id="4" creationId="{477990F9-17AD-4401-8E29-4CA20E9C23BD}"/>
          </ac:picMkLst>
        </pc:picChg>
        <pc:picChg chg="add del mod">
          <ac:chgData name="Lien Lai" userId="243e381bff2dccee" providerId="LiveId" clId="{68F7DCBB-6ECD-4001-9299-6D7D2AD4F802}" dt="2022-04-04T15:20:58.420" v="543" actId="478"/>
          <ac:picMkLst>
            <pc:docMk/>
            <pc:sldMk cId="4187295019" sldId="273"/>
            <ac:picMk id="6" creationId="{4E9BACAC-BAF1-4AA1-9C79-983E831634FD}"/>
          </ac:picMkLst>
        </pc:picChg>
        <pc:picChg chg="add mod ord">
          <ac:chgData name="Lien Lai" userId="243e381bff2dccee" providerId="LiveId" clId="{68F7DCBB-6ECD-4001-9299-6D7D2AD4F802}" dt="2022-04-04T15:26:36.744" v="732" actId="1076"/>
          <ac:picMkLst>
            <pc:docMk/>
            <pc:sldMk cId="4187295019" sldId="273"/>
            <ac:picMk id="9" creationId="{819502E8-E5E0-4B40-B415-FFBDD0795F5F}"/>
          </ac:picMkLst>
        </pc:picChg>
      </pc:sldChg>
      <pc:sldChg chg="addSp modSp mod">
        <pc:chgData name="Lien Lai" userId="243e381bff2dccee" providerId="LiveId" clId="{68F7DCBB-6ECD-4001-9299-6D7D2AD4F802}" dt="2022-04-04T16:45:42.327" v="1015" actId="14100"/>
        <pc:sldMkLst>
          <pc:docMk/>
          <pc:sldMk cId="2599741446" sldId="275"/>
        </pc:sldMkLst>
        <pc:spChg chg="mod">
          <ac:chgData name="Lien Lai" userId="243e381bff2dccee" providerId="LiveId" clId="{68F7DCBB-6ECD-4001-9299-6D7D2AD4F802}" dt="2022-04-04T16:44:51.379" v="1012" actId="403"/>
          <ac:spMkLst>
            <pc:docMk/>
            <pc:sldMk cId="2599741446" sldId="275"/>
            <ac:spMk id="7" creationId="{7D38E784-F2E2-4C5C-B9AD-CAE275A6C56D}"/>
          </ac:spMkLst>
        </pc:spChg>
        <pc:picChg chg="mod">
          <ac:chgData name="Lien Lai" userId="243e381bff2dccee" providerId="LiveId" clId="{68F7DCBB-6ECD-4001-9299-6D7D2AD4F802}" dt="2022-04-04T16:45:33.106" v="1014" actId="14100"/>
          <ac:picMkLst>
            <pc:docMk/>
            <pc:sldMk cId="2599741446" sldId="275"/>
            <ac:picMk id="2" creationId="{A6483966-E8A4-43CA-A869-217143632790}"/>
          </ac:picMkLst>
        </pc:picChg>
        <pc:picChg chg="add mod ord modCrop">
          <ac:chgData name="Lien Lai" userId="243e381bff2dccee" providerId="LiveId" clId="{68F7DCBB-6ECD-4001-9299-6D7D2AD4F802}" dt="2022-04-04T16:43:33.908" v="1010" actId="14100"/>
          <ac:picMkLst>
            <pc:docMk/>
            <pc:sldMk cId="2599741446" sldId="275"/>
            <ac:picMk id="4" creationId="{B1FD89D6-58C0-407C-9079-B8BB9E2947B9}"/>
          </ac:picMkLst>
        </pc:picChg>
        <pc:picChg chg="mod">
          <ac:chgData name="Lien Lai" userId="243e381bff2dccee" providerId="LiveId" clId="{68F7DCBB-6ECD-4001-9299-6D7D2AD4F802}" dt="2022-04-04T16:45:42.327" v="1015" actId="14100"/>
          <ac:picMkLst>
            <pc:docMk/>
            <pc:sldMk cId="2599741446" sldId="275"/>
            <ac:picMk id="6" creationId="{4AD4CDB7-38BB-4077-ADBD-5B144DAF7886}"/>
          </ac:picMkLst>
        </pc:picChg>
      </pc:sldChg>
      <pc:sldChg chg="addSp delSp modSp mod ord modTransition setBg">
        <pc:chgData name="Lien Lai" userId="243e381bff2dccee" providerId="LiveId" clId="{68F7DCBB-6ECD-4001-9299-6D7D2AD4F802}" dt="2022-04-04T16:57:58.118" v="1053"/>
        <pc:sldMkLst>
          <pc:docMk/>
          <pc:sldMk cId="3106357500" sldId="276"/>
        </pc:sldMkLst>
        <pc:spChg chg="add del">
          <ac:chgData name="Lien Lai" userId="243e381bff2dccee" providerId="LiveId" clId="{68F7DCBB-6ECD-4001-9299-6D7D2AD4F802}" dt="2022-04-04T14:37:46.247" v="195" actId="26606"/>
          <ac:spMkLst>
            <pc:docMk/>
            <pc:sldMk cId="3106357500" sldId="276"/>
            <ac:spMk id="9" creationId="{A8E9C91B-7EAD-4562-AB0E-DFB9663AECE3}"/>
          </ac:spMkLst>
        </pc:spChg>
        <pc:spChg chg="add del">
          <ac:chgData name="Lien Lai" userId="243e381bff2dccee" providerId="LiveId" clId="{68F7DCBB-6ECD-4001-9299-6D7D2AD4F802}" dt="2022-04-04T14:37:46.247" v="195" actId="26606"/>
          <ac:spMkLst>
            <pc:docMk/>
            <pc:sldMk cId="3106357500" sldId="276"/>
            <ac:spMk id="11" creationId="{80BA5665-9598-4383-8F19-52182CBB6585}"/>
          </ac:spMkLst>
        </pc:spChg>
        <pc:spChg chg="add del">
          <ac:chgData name="Lien Lai" userId="243e381bff2dccee" providerId="LiveId" clId="{68F7DCBB-6ECD-4001-9299-6D7D2AD4F802}" dt="2022-04-04T14:37:46.247" v="195" actId="26606"/>
          <ac:spMkLst>
            <pc:docMk/>
            <pc:sldMk cId="3106357500" sldId="276"/>
            <ac:spMk id="13" creationId="{B4C777A6-9696-47DF-BA90-40895EFCE8AA}"/>
          </ac:spMkLst>
        </pc:spChg>
        <pc:spChg chg="add del">
          <ac:chgData name="Lien Lai" userId="243e381bff2dccee" providerId="LiveId" clId="{68F7DCBB-6ECD-4001-9299-6D7D2AD4F802}" dt="2022-04-04T14:37:46.247" v="195" actId="26606"/>
          <ac:spMkLst>
            <pc:docMk/>
            <pc:sldMk cId="3106357500" sldId="276"/>
            <ac:spMk id="15" creationId="{5C05B094-D180-41FA-B209-8388E9F7DF56}"/>
          </ac:spMkLst>
        </pc:spChg>
        <pc:spChg chg="add del">
          <ac:chgData name="Lien Lai" userId="243e381bff2dccee" providerId="LiveId" clId="{68F7DCBB-6ECD-4001-9299-6D7D2AD4F802}" dt="2022-04-04T14:37:50.151" v="197" actId="26606"/>
          <ac:spMkLst>
            <pc:docMk/>
            <pc:sldMk cId="3106357500" sldId="276"/>
            <ac:spMk id="17" creationId="{A8E9C91B-7EAD-4562-AB0E-DFB9663AECE3}"/>
          </ac:spMkLst>
        </pc:spChg>
        <pc:spChg chg="add del">
          <ac:chgData name="Lien Lai" userId="243e381bff2dccee" providerId="LiveId" clId="{68F7DCBB-6ECD-4001-9299-6D7D2AD4F802}" dt="2022-04-04T14:37:50.151" v="197" actId="26606"/>
          <ac:spMkLst>
            <pc:docMk/>
            <pc:sldMk cId="3106357500" sldId="276"/>
            <ac:spMk id="18" creationId="{44C5A9E5-0F35-4AA6-AF26-B90A2D47BC43}"/>
          </ac:spMkLst>
        </pc:spChg>
        <pc:spChg chg="add del">
          <ac:chgData name="Lien Lai" userId="243e381bff2dccee" providerId="LiveId" clId="{68F7DCBB-6ECD-4001-9299-6D7D2AD4F802}" dt="2022-04-04T14:37:50.151" v="197" actId="26606"/>
          <ac:spMkLst>
            <pc:docMk/>
            <pc:sldMk cId="3106357500" sldId="276"/>
            <ac:spMk id="19" creationId="{50BC3489-C3CF-4390-987A-9726B968708D}"/>
          </ac:spMkLst>
        </pc:spChg>
        <pc:picChg chg="mod ord">
          <ac:chgData name="Lien Lai" userId="243e381bff2dccee" providerId="LiveId" clId="{68F7DCBB-6ECD-4001-9299-6D7D2AD4F802}" dt="2022-04-04T15:08:44.242" v="338" actId="1076"/>
          <ac:picMkLst>
            <pc:docMk/>
            <pc:sldMk cId="3106357500" sldId="276"/>
            <ac:picMk id="2" creationId="{4B6C71A8-1B81-4E05-8ECD-20920209B9A7}"/>
          </ac:picMkLst>
        </pc:picChg>
        <pc:picChg chg="add mod">
          <ac:chgData name="Lien Lai" userId="243e381bff2dccee" providerId="LiveId" clId="{68F7DCBB-6ECD-4001-9299-6D7D2AD4F802}" dt="2022-04-04T15:08:27.296" v="337" actId="207"/>
          <ac:picMkLst>
            <pc:docMk/>
            <pc:sldMk cId="3106357500" sldId="276"/>
            <ac:picMk id="4" creationId="{2B1A84A8-BE65-4B12-841B-460573642C21}"/>
          </ac:picMkLst>
        </pc:picChg>
      </pc:sldChg>
      <pc:sldChg chg="modSp mod ord modTransition modAnim">
        <pc:chgData name="Lien Lai" userId="243e381bff2dccee" providerId="LiveId" clId="{68F7DCBB-6ECD-4001-9299-6D7D2AD4F802}" dt="2022-04-04T17:21:36.780" v="1096"/>
        <pc:sldMkLst>
          <pc:docMk/>
          <pc:sldMk cId="2405549906" sldId="277"/>
        </pc:sldMkLst>
        <pc:spChg chg="mod">
          <ac:chgData name="Lien Lai" userId="243e381bff2dccee" providerId="LiveId" clId="{68F7DCBB-6ECD-4001-9299-6D7D2AD4F802}" dt="2022-04-04T17:06:42.975" v="1094" actId="20577"/>
          <ac:spMkLst>
            <pc:docMk/>
            <pc:sldMk cId="2405549906" sldId="277"/>
            <ac:spMk id="3" creationId="{37B7E518-20CA-4EB9-9B4F-3323C301787A}"/>
          </ac:spMkLst>
        </pc:spChg>
        <pc:graphicFrameChg chg="mod">
          <ac:chgData name="Lien Lai" userId="243e381bff2dccee" providerId="LiveId" clId="{68F7DCBB-6ECD-4001-9299-6D7D2AD4F802}" dt="2022-04-04T15:39:42.655" v="791" actId="14100"/>
          <ac:graphicFrameMkLst>
            <pc:docMk/>
            <pc:sldMk cId="2405549906" sldId="277"/>
            <ac:graphicFrameMk id="2" creationId="{84B02C3C-E4B3-48E6-B269-B13E69A0418A}"/>
          </ac:graphicFrameMkLst>
        </pc:graphicFrameChg>
      </pc:sldChg>
      <pc:sldChg chg="addSp delSp modSp new mod ord modTransition setBg setClrOvrMap">
        <pc:chgData name="Lien Lai" userId="243e381bff2dccee" providerId="LiveId" clId="{68F7DCBB-6ECD-4001-9299-6D7D2AD4F802}" dt="2022-04-04T16:49:09.911" v="1019"/>
        <pc:sldMkLst>
          <pc:docMk/>
          <pc:sldMk cId="251419758" sldId="278"/>
        </pc:sldMkLst>
        <pc:spChg chg="mod ord">
          <ac:chgData name="Lien Lai" userId="243e381bff2dccee" providerId="LiveId" clId="{68F7DCBB-6ECD-4001-9299-6D7D2AD4F802}" dt="2022-04-04T14:06:51.762" v="95" actId="20577"/>
          <ac:spMkLst>
            <pc:docMk/>
            <pc:sldMk cId="251419758" sldId="278"/>
            <ac:spMk id="2" creationId="{2AC73B0D-6B1B-41A9-A4B5-4EB5BBA6898C}"/>
          </ac:spMkLst>
        </pc:spChg>
        <pc:spChg chg="del">
          <ac:chgData name="Lien Lai" userId="243e381bff2dccee" providerId="LiveId" clId="{68F7DCBB-6ECD-4001-9299-6D7D2AD4F802}" dt="2022-04-03T03:08:29.931" v="2"/>
          <ac:spMkLst>
            <pc:docMk/>
            <pc:sldMk cId="251419758" sldId="278"/>
            <ac:spMk id="3" creationId="{957A3ED2-5A60-428F-BDF2-A934D328EE15}"/>
          </ac:spMkLst>
        </pc:spChg>
        <pc:spChg chg="add mod">
          <ac:chgData name="Lien Lai" userId="243e381bff2dccee" providerId="LiveId" clId="{68F7DCBB-6ECD-4001-9299-6D7D2AD4F802}" dt="2022-04-04T14:11:41.510" v="124" actId="207"/>
          <ac:spMkLst>
            <pc:docMk/>
            <pc:sldMk cId="251419758" sldId="278"/>
            <ac:spMk id="3" creationId="{F60F5DE0-6ED6-4ACE-A2C6-E703C832B075}"/>
          </ac:spMkLst>
        </pc:spChg>
        <pc:spChg chg="mod">
          <ac:chgData name="Lien Lai" userId="243e381bff2dccee" providerId="LiveId" clId="{68F7DCBB-6ECD-4001-9299-6D7D2AD4F802}" dt="2022-04-03T03:08:50.358" v="3" actId="26606"/>
          <ac:spMkLst>
            <pc:docMk/>
            <pc:sldMk cId="251419758" sldId="278"/>
            <ac:spMk id="4" creationId="{6AB280BF-E916-47AF-930E-4268AA0286D3}"/>
          </ac:spMkLst>
        </pc:spChg>
        <pc:spChg chg="add">
          <ac:chgData name="Lien Lai" userId="243e381bff2dccee" providerId="LiveId" clId="{68F7DCBB-6ECD-4001-9299-6D7D2AD4F802}" dt="2022-04-03T03:08:50.358" v="3" actId="26606"/>
          <ac:spMkLst>
            <pc:docMk/>
            <pc:sldMk cId="251419758" sldId="278"/>
            <ac:spMk id="10" creationId="{416A0E3C-60E6-4F39-BC55-5F7C224E1F7C}"/>
          </ac:spMkLst>
        </pc:spChg>
        <pc:spChg chg="add">
          <ac:chgData name="Lien Lai" userId="243e381bff2dccee" providerId="LiveId" clId="{68F7DCBB-6ECD-4001-9299-6D7D2AD4F802}" dt="2022-04-03T03:08:50.358" v="3" actId="26606"/>
          <ac:spMkLst>
            <pc:docMk/>
            <pc:sldMk cId="251419758" sldId="278"/>
            <ac:spMk id="14" creationId="{990D0034-F768-41E7-85D4-F38C4DE85770}"/>
          </ac:spMkLst>
        </pc:spChg>
        <pc:spChg chg="add">
          <ac:chgData name="Lien Lai" userId="243e381bff2dccee" providerId="LiveId" clId="{68F7DCBB-6ECD-4001-9299-6D7D2AD4F802}" dt="2022-04-03T03:08:50.358" v="3" actId="26606"/>
          <ac:spMkLst>
            <pc:docMk/>
            <pc:sldMk cId="251419758" sldId="278"/>
            <ac:spMk id="16" creationId="{95B38FD6-641F-41BF-B466-C1C6366420F0}"/>
          </ac:spMkLst>
        </pc:spChg>
        <pc:spChg chg="add">
          <ac:chgData name="Lien Lai" userId="243e381bff2dccee" providerId="LiveId" clId="{68F7DCBB-6ECD-4001-9299-6D7D2AD4F802}" dt="2022-04-03T03:08:50.358" v="3" actId="26606"/>
          <ac:spMkLst>
            <pc:docMk/>
            <pc:sldMk cId="251419758" sldId="278"/>
            <ac:spMk id="20" creationId="{1FE461C7-FF45-427F-83D7-18DFBD48188D}"/>
          </ac:spMkLst>
        </pc:spChg>
        <pc:picChg chg="add mod">
          <ac:chgData name="Lien Lai" userId="243e381bff2dccee" providerId="LiveId" clId="{68F7DCBB-6ECD-4001-9299-6D7D2AD4F802}" dt="2022-04-04T14:09:12.213" v="101" actId="1076"/>
          <ac:picMkLst>
            <pc:docMk/>
            <pc:sldMk cId="251419758" sldId="278"/>
            <ac:picMk id="5" creationId="{8952BE21-37AC-49C3-8702-48FD2B7FDCD4}"/>
          </ac:picMkLst>
        </pc:picChg>
        <pc:cxnChg chg="add">
          <ac:chgData name="Lien Lai" userId="243e381bff2dccee" providerId="LiveId" clId="{68F7DCBB-6ECD-4001-9299-6D7D2AD4F802}" dt="2022-04-03T03:08:50.358" v="3" actId="26606"/>
          <ac:cxnSpMkLst>
            <pc:docMk/>
            <pc:sldMk cId="251419758" sldId="278"/>
            <ac:cxnSpMk id="12" creationId="{C5025DAC-8B93-4160-B017-3A274A5828C0}"/>
          </ac:cxnSpMkLst>
        </pc:cxnChg>
        <pc:cxnChg chg="add">
          <ac:chgData name="Lien Lai" userId="243e381bff2dccee" providerId="LiveId" clId="{68F7DCBB-6ECD-4001-9299-6D7D2AD4F802}" dt="2022-04-03T03:08:50.358" v="3" actId="26606"/>
          <ac:cxnSpMkLst>
            <pc:docMk/>
            <pc:sldMk cId="251419758" sldId="278"/>
            <ac:cxnSpMk id="18" creationId="{6BF9119E-766E-4526-AAE5-639F577C0493}"/>
          </ac:cxnSpMkLst>
        </pc:cxnChg>
      </pc:sldChg>
      <pc:sldChg chg="addSp modSp new mod ord modTransition setBg">
        <pc:chgData name="Lien Lai" userId="243e381bff2dccee" providerId="LiveId" clId="{68F7DCBB-6ECD-4001-9299-6D7D2AD4F802}" dt="2022-04-04T16:02:34.083" v="994"/>
        <pc:sldMkLst>
          <pc:docMk/>
          <pc:sldMk cId="3793947159" sldId="279"/>
        </pc:sldMkLst>
        <pc:spChg chg="add mod">
          <ac:chgData name="Lien Lai" userId="243e381bff2dccee" providerId="LiveId" clId="{68F7DCBB-6ECD-4001-9299-6D7D2AD4F802}" dt="2022-04-04T15:50:59.345" v="968" actId="313"/>
          <ac:spMkLst>
            <pc:docMk/>
            <pc:sldMk cId="3793947159" sldId="279"/>
            <ac:spMk id="3" creationId="{2FF5C224-298C-4E7A-A41F-BA6A1057BC6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lien0\OneDrive\Documents\GitHub\Final-Project-DataScience-Salaries\Job%20Title%20Percentage.csv" TargetMode="Externa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r>
              <a:rPr lang="en-US"/>
              <a:t>Top</a:t>
            </a:r>
            <a:r>
              <a:rPr lang="en-US" baseline="0"/>
              <a:t> Five Job Titles in Data Science</a:t>
            </a:r>
          </a:p>
        </c:rich>
      </c:tx>
      <c:layout>
        <c:manualLayout>
          <c:xMode val="edge"/>
          <c:yMode val="edge"/>
          <c:x val="0.44160687988014952"/>
          <c:y val="1.9071308372844979E-2"/>
        </c:manualLayout>
      </c:layout>
      <c:overlay val="0"/>
      <c:spPr>
        <a:noFill/>
        <a:ln>
          <a:noFill/>
        </a:ln>
        <a:effectLst/>
      </c:spPr>
      <c:txPr>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83D2-4524-9CDF-9139C0A3CA32}"/>
                </c:ext>
              </c:extLst>
            </c:dLbl>
            <c:dLbl>
              <c:idx val="2"/>
              <c:layout>
                <c:manualLayout>
                  <c:x val="4.166666666666664E-3"/>
                  <c:y val="5.067673969000535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3D2-4524-9CDF-9139C0A3CA32}"/>
                </c:ext>
              </c:extLst>
            </c:dLbl>
            <c:dLbl>
              <c:idx val="4"/>
              <c:layout>
                <c:manualLayout>
                  <c:x val="6.5104166666666671E-2"/>
                  <c:y val="-1.038421599169262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Percentage'!$B$2:$B$6</c:f>
              <c:numCache>
                <c:formatCode>General</c:formatCode>
                <c:ptCount val="5"/>
                <c:pt idx="0">
                  <c:v>131</c:v>
                </c:pt>
                <c:pt idx="1">
                  <c:v>53</c:v>
                </c:pt>
                <c:pt idx="2">
                  <c:v>34</c:v>
                </c:pt>
                <c:pt idx="3">
                  <c:v>15</c:v>
                </c:pt>
                <c:pt idx="4">
                  <c:v>14</c:v>
                </c:pt>
              </c:numCache>
            </c:numRef>
          </c:val>
          <c:extLst>
            <c:ext xmlns:c16="http://schemas.microsoft.com/office/drawing/2014/chart" uri="{C3380CC4-5D6E-409C-BE32-E72D297353CC}">
              <c16:uniqueId val="{0000000A-83D2-4524-9CDF-9139C0A3CA32}"/>
            </c:ext>
          </c:extLst>
        </c:ser>
        <c:ser>
          <c:idx val="1"/>
          <c:order val="1"/>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4-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0-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2-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4-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Percentage'!$C$2:$C$6</c:f>
              <c:numCache>
                <c:formatCode>General</c:formatCode>
                <c:ptCount val="5"/>
                <c:pt idx="0">
                  <c:v>0.17654986522911001</c:v>
                </c:pt>
                <c:pt idx="1">
                  <c:v>7.1428571428571397E-2</c:v>
                </c:pt>
                <c:pt idx="2">
                  <c:v>4.5822102425875998E-2</c:v>
                </c:pt>
                <c:pt idx="3">
                  <c:v>2.0215633423180501E-2</c:v>
                </c:pt>
                <c:pt idx="4">
                  <c:v>1.8867924528301799E-2</c:v>
                </c:pt>
              </c:numCache>
            </c:numRef>
          </c:val>
          <c:extLst>
            <c:ext xmlns:c16="http://schemas.microsoft.com/office/drawing/2014/chart" uri="{C3380CC4-5D6E-409C-BE32-E72D297353CC}">
              <c16:uniqueId val="{00000015-83D2-4524-9CDF-9139C0A3CA32}"/>
            </c:ext>
          </c:extLst>
        </c:ser>
        <c:ser>
          <c:idx val="2"/>
          <c:order val="2"/>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D-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F-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7-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B-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D-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F-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Percentage'!$D$2:$D$6</c:f>
              <c:numCache>
                <c:formatCode>0.00%</c:formatCode>
                <c:ptCount val="5"/>
                <c:pt idx="0">
                  <c:v>0.17699999999999999</c:v>
                </c:pt>
                <c:pt idx="1">
                  <c:v>7.0999999999999994E-2</c:v>
                </c:pt>
                <c:pt idx="2">
                  <c:v>4.5999999999999999E-2</c:v>
                </c:pt>
                <c:pt idx="3">
                  <c:v>0.02</c:v>
                </c:pt>
                <c:pt idx="4">
                  <c:v>1.9E-2</c:v>
                </c:pt>
              </c:numCache>
            </c:numRef>
          </c:val>
          <c:extLst>
            <c:ext xmlns:c16="http://schemas.microsoft.com/office/drawing/2014/chart" uri="{C3380CC4-5D6E-409C-BE32-E72D297353CC}">
              <c16:uniqueId val="{00000020-83D2-4524-9CDF-9139C0A3CA32}"/>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&gt; Statistical Analysis and Computing</a:t>
          </a:r>
        </a:p>
        <a:p>
          <a:r>
            <a:rPr lang="en-US" dirty="0">
              <a:latin typeface="Avenir Next LT Pro Light" panose="020B0304020202020204" pitchFamily="34" charset="0"/>
            </a:rPr>
            <a:t>&gt; 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dirty="0">
              <a:latin typeface="Avenir Next LT Pro Light" panose="020B0304020202020204" pitchFamily="34" charset="0"/>
            </a:rPr>
            <a:t>&gt; Machine Learning</a:t>
          </a:r>
        </a:p>
        <a:p>
          <a:r>
            <a:rPr lang="en-US" dirty="0">
              <a:latin typeface="Avenir Next LT Pro Light" panose="020B0304020202020204" pitchFamily="34" charset="0"/>
            </a:rPr>
            <a:t>&gt; 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dirty="0">
              <a:latin typeface="Avenir Next LT Pro Light" panose="020B0304020202020204" pitchFamily="34" charset="0"/>
            </a:rPr>
            <a:t>&gt; Data Visualization</a:t>
          </a:r>
        </a:p>
        <a:p>
          <a:r>
            <a:rPr lang="en-US" dirty="0">
              <a:latin typeface="Avenir Next LT Pro Light" panose="020B0304020202020204" pitchFamily="34" charset="0"/>
            </a:rPr>
            <a:t>&gt; 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dirty="0">
              <a:latin typeface="Avenir Next LT Pro Light" panose="020B0304020202020204" pitchFamily="34" charset="0"/>
            </a:rPr>
            <a:t>&gt; Mathematics</a:t>
          </a:r>
        </a:p>
        <a:p>
          <a:r>
            <a:rPr lang="en-US" dirty="0">
              <a:latin typeface="Avenir Next LT Pro Light" panose="020B0304020202020204" pitchFamily="34" charset="0"/>
            </a:rPr>
            <a:t>&gt; 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&gt; Programming</a:t>
          </a:r>
        </a:p>
        <a:p>
          <a:r>
            <a:rPr lang="en-US" dirty="0">
              <a:latin typeface="Avenir Next LT Pro Light" panose="020B0304020202020204" pitchFamily="34" charset="0"/>
            </a:rPr>
            <a:t>&gt; 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custScaleX="114096">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custScaleX="118910">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custScaleX="11893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custScaleX="12214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custScaleX="123378">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1629252" y="2669"/>
          <a:ext cx="2407920" cy="1167373"/>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Statistical Analysis and Computing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Process Large data sets</a:t>
          </a:r>
        </a:p>
      </dsp:txBody>
      <dsp:txXfrm>
        <a:off x="1686238" y="59655"/>
        <a:ext cx="2293948" cy="1053401"/>
      </dsp:txXfrm>
    </dsp:sp>
    <dsp:sp modelId="{98ACF8E3-E2CC-4815-B987-2E6531697CB1}">
      <dsp:nvSpPr>
        <dsp:cNvPr id="0" name=""/>
        <dsp:cNvSpPr/>
      </dsp:nvSpPr>
      <dsp:spPr>
        <a:xfrm>
          <a:off x="1629252" y="1228411"/>
          <a:ext cx="2509517" cy="1167373"/>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Machine Learning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Deep Learning</a:t>
          </a:r>
        </a:p>
      </dsp:txBody>
      <dsp:txXfrm>
        <a:off x="1686238" y="1285397"/>
        <a:ext cx="2395545" cy="1053401"/>
      </dsp:txXfrm>
    </dsp:sp>
    <dsp:sp modelId="{C90C5AE3-EEC0-418A-B1FF-87FE0D8EAA6F}">
      <dsp:nvSpPr>
        <dsp:cNvPr id="0" name=""/>
        <dsp:cNvSpPr/>
      </dsp:nvSpPr>
      <dsp:spPr>
        <a:xfrm>
          <a:off x="1629252" y="2454153"/>
          <a:ext cx="2510044" cy="1167373"/>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Data Visualization</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Data Wrangling</a:t>
          </a:r>
        </a:p>
      </dsp:txBody>
      <dsp:txXfrm>
        <a:off x="1686238" y="2511139"/>
        <a:ext cx="2396072" cy="1053401"/>
      </dsp:txXfrm>
    </dsp:sp>
    <dsp:sp modelId="{11D5FCEB-DB2F-4B41-AB9C-642280AC5C91}">
      <dsp:nvSpPr>
        <dsp:cNvPr id="0" name=""/>
        <dsp:cNvSpPr/>
      </dsp:nvSpPr>
      <dsp:spPr>
        <a:xfrm>
          <a:off x="1629252" y="3679895"/>
          <a:ext cx="2577789" cy="1167373"/>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Mathematics</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Statistics</a:t>
          </a:r>
        </a:p>
      </dsp:txBody>
      <dsp:txXfrm>
        <a:off x="1686238" y="3736881"/>
        <a:ext cx="2463817" cy="1053401"/>
      </dsp:txXfrm>
    </dsp:sp>
    <dsp:sp modelId="{75A1A25D-A9D2-4E2A-807C-2D0AD200C76A}">
      <dsp:nvSpPr>
        <dsp:cNvPr id="0" name=""/>
        <dsp:cNvSpPr/>
      </dsp:nvSpPr>
      <dsp:spPr>
        <a:xfrm>
          <a:off x="1629252" y="4905636"/>
          <a:ext cx="2603811" cy="1167373"/>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Programming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Big Data</a:t>
          </a:r>
        </a:p>
      </dsp:txBody>
      <dsp:txXfrm>
        <a:off x="1686238" y="4962622"/>
        <a:ext cx="2489839" cy="10534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3.jpg>
</file>

<file path=ppt/media/image4.jpg>
</file>

<file path=ppt/media/image5.jpeg>
</file>

<file path=ppt/media/image6.jpe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4/4/2022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4/4/2022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4/4/2022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4/4/2022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4/4/2022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4/4/2022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views/HighlightJobtitle/Interactivemapofjobtitle" TargetMode="External"/><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cherlund.blogspot.com/2015/10/mit-develops-data-science-machine-which.html"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saarthi-ai/how-to-escape-hype-and-unlock-the-true-value-of-data-science-b1a16f7332a2" TargetMode="External"/><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8.xml"/><Relationship Id="rId5" Type="http://schemas.openxmlformats.org/officeDocument/2006/relationships/hyperlink" Target="https://public.tableau.com/views/FinalProjectgraphs2/HeadquartersindiffereentCities" TargetMode="External"/><Relationship Id="rId4" Type="http://schemas.openxmlformats.org/officeDocument/2006/relationships/hyperlink" Target="http://www.pngall.com/world-map-pn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nikhilbhathi/data-scientist-salary-us-glassdoor?select=data_cleaned_2021.csv" TargetMode="External"/><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9784080" cy="1953759"/>
          </a:xfrm>
        </p:spPr>
        <p:txBody>
          <a:bodyPr>
            <a:normAutofit/>
          </a:bodyPr>
          <a:lstStyle/>
          <a:p>
            <a:r>
              <a:rPr lang="en-US" sz="6600" dirty="0">
                <a:solidFill>
                  <a:schemeClr val="bg2">
                    <a:lumMod val="60000"/>
                    <a:lumOff val="40000"/>
                  </a:schemeClr>
                </a:solidFill>
                <a:latin typeface="Tahoma" panose="020B0604030504040204" pitchFamily="34" charset="0"/>
                <a:ea typeface="Tahoma" panose="020B0604030504040204" pitchFamily="34" charset="0"/>
                <a:cs typeface="Tahoma" panose="020B0604030504040204" pitchFamily="34" charset="0"/>
              </a:rPr>
              <a:t>Now That You Are a Data Scientist, What Next?</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pPr algn="ctr"/>
            <a:r>
              <a:rPr lang="en-US" b="1" dirty="0">
                <a:solidFill>
                  <a:srgbClr val="FFFFFF"/>
                </a:solidFill>
              </a:rPr>
              <a:t>&lt;L&gt;&lt;A&gt;&lt;J&gt;</a:t>
            </a:r>
          </a:p>
          <a:p>
            <a:pPr algn="ctr"/>
            <a:r>
              <a:rPr lang="en-US" dirty="0">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069C65B4-FE07-4D04-899A-05949C173892}"/>
              </a:ext>
            </a:extLst>
          </p:cNvPr>
          <p:cNvSpPr txBox="1">
            <a:spLocks/>
          </p:cNvSpPr>
          <p:nvPr/>
        </p:nvSpPr>
        <p:spPr>
          <a:xfrm>
            <a:off x="1207658" y="3305245"/>
            <a:ext cx="9784080" cy="9768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8000" kern="1200" spc="-50" baseline="0">
                <a:solidFill>
                  <a:schemeClr val="tx1">
                    <a:lumMod val="85000"/>
                    <a:lumOff val="15000"/>
                  </a:schemeClr>
                </a:solidFill>
                <a:latin typeface="+mj-lt"/>
                <a:ea typeface="+mj-ea"/>
                <a:cs typeface="+mj-cs"/>
              </a:defRPr>
            </a:lvl1pPr>
          </a:lstStyle>
          <a:p>
            <a:pPr algn="ctr"/>
            <a:r>
              <a:rPr lang="en-US" sz="2000" i="1" dirty="0">
                <a:solidFill>
                  <a:srgbClr val="FFFFFF"/>
                </a:solidFill>
                <a:latin typeface="Calibri Light" panose="020F0302020204030204" pitchFamily="34" charset="0"/>
                <a:ea typeface="Tahoma" panose="020B0604030504040204" pitchFamily="34" charset="0"/>
                <a:cs typeface="Calibri Light" panose="020F0302020204030204" pitchFamily="34" charset="0"/>
              </a:rPr>
              <a:t>An Analytical Summary for the job of a Data Scientist by average salary, job title, skills required, and industry/sector . </a:t>
            </a:r>
          </a:p>
          <a:p>
            <a:pPr algn="ctr"/>
            <a:r>
              <a:rPr lang="en-US" sz="2000" i="1" dirty="0">
                <a:solidFill>
                  <a:schemeClr val="accent1">
                    <a:lumMod val="75000"/>
                  </a:schemeClr>
                </a:solidFill>
                <a:latin typeface="Calibri Light" panose="020F0302020204030204" pitchFamily="34" charset="0"/>
                <a:ea typeface="Tahoma" panose="020B0604030504040204" pitchFamily="34" charset="0"/>
                <a:cs typeface="Calibri Light" panose="020F0302020204030204" pitchFamily="34" charset="0"/>
              </a:rPr>
              <a:t>An Industry report compiled by:</a:t>
            </a:r>
          </a:p>
        </p:txBody>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Interactive map of job title">
            <a:extLst>
              <a:ext uri="{FF2B5EF4-FFF2-40B4-BE49-F238E27FC236}">
                <a16:creationId xmlns:a16="http://schemas.microsoft.com/office/drawing/2014/main" id="{A1620281-B6C6-44C6-AF6A-8331ECB0E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0824"/>
            <a:ext cx="12192000" cy="5369533"/>
          </a:xfrm>
          <a:prstGeom prst="rect">
            <a:avLst/>
          </a:prstGeom>
        </p:spPr>
      </p:pic>
      <p:sp>
        <p:nvSpPr>
          <p:cNvPr id="3" name="slide1">
            <a:extLst>
              <a:ext uri="{FF2B5EF4-FFF2-40B4-BE49-F238E27FC236}">
                <a16:creationId xmlns:a16="http://schemas.microsoft.com/office/drawing/2014/main" id="{7CEAF0B0-1213-4FBD-AC92-C7FB7CCD6714}"/>
              </a:ext>
            </a:extLst>
          </p:cNvPr>
          <p:cNvSpPr>
            <a:spLocks noGrp="1"/>
          </p:cNvSpPr>
          <p:nvPr>
            <p:ph type="ctrTitle"/>
          </p:nvPr>
        </p:nvSpPr>
        <p:spPr>
          <a:xfrm>
            <a:off x="10668000" y="0"/>
            <a:ext cx="1524000" cy="527553"/>
          </a:xfrm>
        </p:spPr>
        <p:txBody>
          <a:bodyPr>
            <a:normAutofit fontScale="90000"/>
          </a:bodyPr>
          <a:lstStyle/>
          <a:p>
            <a:r>
              <a:rPr lang="en-us" sz="3200" dirty="0">
                <a:hlinkClick r:id="rId3"/>
              </a:rPr>
              <a:t>Job title</a:t>
            </a:r>
          </a:p>
        </p:txBody>
      </p:sp>
    </p:spTree>
    <p:extLst>
      <p:ext uri="{BB962C8B-B14F-4D97-AF65-F5344CB8AC3E}">
        <p14:creationId xmlns:p14="http://schemas.microsoft.com/office/powerpoint/2010/main" val="177032277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3BAD66AA-8CF4-4199-832E-D68B13FB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401175" cy="5414972"/>
          </a:xfrm>
          <a:prstGeom prst="rect">
            <a:avLst/>
          </a:prstGeom>
        </p:spPr>
      </p:pic>
      <p:pic>
        <p:nvPicPr>
          <p:cNvPr id="1026" name="Picture 2">
            <a:extLst>
              <a:ext uri="{FF2B5EF4-FFF2-40B4-BE49-F238E27FC236}">
                <a16:creationId xmlns:a16="http://schemas.microsoft.com/office/drawing/2014/main" id="{E8B4FFDD-44F5-47F5-A7B1-8A82E033A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3641" y="1378748"/>
            <a:ext cx="4018359" cy="26574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165E704-D3C6-402E-9BD9-9ABF29C33A3B}"/>
              </a:ext>
            </a:extLst>
          </p:cNvPr>
          <p:cNvSpPr txBox="1"/>
          <p:nvPr/>
        </p:nvSpPr>
        <p:spPr>
          <a:xfrm>
            <a:off x="1656185" y="5765878"/>
            <a:ext cx="5131836" cy="707886"/>
          </a:xfrm>
          <a:prstGeom prst="rect">
            <a:avLst/>
          </a:prstGeom>
          <a:noFill/>
        </p:spPr>
        <p:txBody>
          <a:bodyPr wrap="square" rtlCol="0">
            <a:spAutoFit/>
          </a:bodyPr>
          <a:lstStyle/>
          <a:p>
            <a:r>
              <a:rPr lang="en-US" sz="2000" b="0" i="0" dirty="0">
                <a:effectLst/>
                <a:latin typeface="Arial Rounded MT Bold" panose="020F0704030504030204" pitchFamily="34" charset="0"/>
              </a:rPr>
              <a:t>Majority of the companies have a rating between a 3 and 4.</a:t>
            </a:r>
            <a:endParaRPr lang="en-US" sz="2000" dirty="0">
              <a:latin typeface="Arial Rounded MT Bold" panose="020F0704030504030204" pitchFamily="34" charset="0"/>
            </a:endParaRPr>
          </a:p>
        </p:txBody>
      </p:sp>
      <p:pic>
        <p:nvPicPr>
          <p:cNvPr id="1028" name="Picture 4">
            <a:extLst>
              <a:ext uri="{FF2B5EF4-FFF2-40B4-BE49-F238E27FC236}">
                <a16:creationId xmlns:a16="http://schemas.microsoft.com/office/drawing/2014/main" id="{41C5AD92-5CD4-4726-85F4-6EA96D1870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9634" y="4167196"/>
            <a:ext cx="3945640" cy="2657475"/>
          </a:xfrm>
          <a:prstGeom prst="rect">
            <a:avLst/>
          </a:prstGeom>
          <a:noFill/>
          <a:extLst>
            <a:ext uri="{909E8E84-426E-40DD-AFC4-6F175D3DCCD1}">
              <a14:hiddenFill xmlns:a14="http://schemas.microsoft.com/office/drawing/2010/main">
                <a:solidFill>
                  <a:srgbClr val="FFFFFF"/>
                </a:solidFill>
              </a14:hiddenFill>
            </a:ext>
          </a:extLst>
        </p:spPr>
      </p:pic>
      <p:sp>
        <p:nvSpPr>
          <p:cNvPr id="5" name="Frame 4">
            <a:extLst>
              <a:ext uri="{FF2B5EF4-FFF2-40B4-BE49-F238E27FC236}">
                <a16:creationId xmlns:a16="http://schemas.microsoft.com/office/drawing/2014/main" id="{E9A44313-0EF4-49BC-9364-CD6C1E0E9C85}"/>
              </a:ext>
            </a:extLst>
          </p:cNvPr>
          <p:cNvSpPr/>
          <p:nvPr/>
        </p:nvSpPr>
        <p:spPr>
          <a:xfrm>
            <a:off x="1306286" y="5414973"/>
            <a:ext cx="5645021" cy="1409698"/>
          </a:xfrm>
          <a:prstGeom prst="fram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1985762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transition spd="slow">
    <p:wheel spokes="1"/>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5000">
              <a:schemeClr val="tx1"/>
            </a:gs>
            <a:gs pos="61000">
              <a:srgbClr val="FFCC00"/>
            </a:gs>
            <a:gs pos="93000">
              <a:schemeClr val="accent2"/>
            </a:gs>
          </a:gsLst>
          <a:lin ang="5400000" scaled="1"/>
        </a:gradFill>
        <a:effectLst/>
      </p:bgPr>
    </p:bg>
    <p:spTree>
      <p:nvGrpSpPr>
        <p:cNvPr id="1" name=""/>
        <p:cNvGrpSpPr/>
        <p:nvPr/>
      </p:nvGrpSpPr>
      <p:grpSpPr>
        <a:xfrm>
          <a:off x="0" y="0"/>
          <a:ext cx="0" cy="0"/>
          <a:chOff x="0" y="0"/>
          <a:chExt cx="0" cy="0"/>
        </a:xfrm>
      </p:grpSpPr>
      <p:pic>
        <p:nvPicPr>
          <p:cNvPr id="4" name="Picture 3" descr="Chart, treemap chart&#10;&#10;Description automatically generated">
            <a:extLst>
              <a:ext uri="{FF2B5EF4-FFF2-40B4-BE49-F238E27FC236}">
                <a16:creationId xmlns:a16="http://schemas.microsoft.com/office/drawing/2014/main" id="{B1FD89D6-58C0-407C-9079-B8BB9E2947B9}"/>
              </a:ext>
            </a:extLst>
          </p:cNvPr>
          <p:cNvPicPr>
            <a:picLocks noChangeAspect="1"/>
          </p:cNvPicPr>
          <p:nvPr/>
        </p:nvPicPr>
        <p:blipFill rotWithShape="1">
          <a:blip r:embed="rId2">
            <a:extLst>
              <a:ext uri="{28A0092B-C50C-407E-A947-70E740481C1C}">
                <a14:useLocalDpi xmlns:a14="http://schemas.microsoft.com/office/drawing/2010/main" val="0"/>
              </a:ext>
            </a:extLst>
          </a:blip>
          <a:srcRect t="20172" b="16610"/>
          <a:stretch/>
        </p:blipFill>
        <p:spPr>
          <a:xfrm>
            <a:off x="7865706" y="602805"/>
            <a:ext cx="4326295" cy="2648397"/>
          </a:xfrm>
          <a:prstGeom prst="rect">
            <a:avLst/>
          </a:prstGeom>
        </p:spPr>
      </p:pic>
      <p:pic>
        <p:nvPicPr>
          <p:cNvPr id="2" name="slide2" descr="avg sal of type by sect">
            <a:extLst>
              <a:ext uri="{FF2B5EF4-FFF2-40B4-BE49-F238E27FC236}">
                <a16:creationId xmlns:a16="http://schemas.microsoft.com/office/drawing/2014/main" id="{A6483966-E8A4-43CA-A869-2171436327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7765588" cy="4581331"/>
          </a:xfrm>
          <a:prstGeom prst="rect">
            <a:avLst/>
          </a:prstGeom>
        </p:spPr>
      </p:pic>
      <p:pic>
        <p:nvPicPr>
          <p:cNvPr id="6" name="slide2" descr="Sectors">
            <a:extLst>
              <a:ext uri="{FF2B5EF4-FFF2-40B4-BE49-F238E27FC236}">
                <a16:creationId xmlns:a16="http://schemas.microsoft.com/office/drawing/2014/main" id="{4AD4CDB7-38BB-4077-ADBD-5B144DAF78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8898" y="3075875"/>
            <a:ext cx="8413101" cy="3707480"/>
          </a:xfrm>
          <a:prstGeom prst="rect">
            <a:avLst/>
          </a:prstGeom>
        </p:spPr>
      </p:pic>
      <p:sp>
        <p:nvSpPr>
          <p:cNvPr id="7" name="TextBox 6">
            <a:extLst>
              <a:ext uri="{FF2B5EF4-FFF2-40B4-BE49-F238E27FC236}">
                <a16:creationId xmlns:a16="http://schemas.microsoft.com/office/drawing/2014/main" id="{7D38E784-F2E2-4C5C-B9AD-CAE275A6C56D}"/>
              </a:ext>
            </a:extLst>
          </p:cNvPr>
          <p:cNvSpPr txBox="1"/>
          <p:nvPr/>
        </p:nvSpPr>
        <p:spPr>
          <a:xfrm>
            <a:off x="7654876" y="244540"/>
            <a:ext cx="4537123" cy="400110"/>
          </a:xfrm>
          <a:prstGeom prst="rect">
            <a:avLst/>
          </a:prstGeom>
          <a:noFill/>
        </p:spPr>
        <p:txBody>
          <a:bodyPr wrap="square" rtlCol="0">
            <a:spAutoFit/>
          </a:bodyPr>
          <a:lstStyle/>
          <a:p>
            <a:pPr algn="ctr"/>
            <a:r>
              <a:rPr lang="en-US" sz="2000" dirty="0">
                <a:solidFill>
                  <a:schemeClr val="bg1"/>
                </a:solidFill>
                <a:latin typeface="Arial Nova Cond" panose="020B0506020202020204" pitchFamily="34" charset="0"/>
              </a:rPr>
              <a:t>Which type of Company  pays the most?</a:t>
            </a:r>
          </a:p>
        </p:txBody>
      </p:sp>
      <p:sp>
        <p:nvSpPr>
          <p:cNvPr id="8" name="TextBox 7">
            <a:extLst>
              <a:ext uri="{FF2B5EF4-FFF2-40B4-BE49-F238E27FC236}">
                <a16:creationId xmlns:a16="http://schemas.microsoft.com/office/drawing/2014/main" id="{1C36E3E2-C303-43A5-83F1-E3745F50BE78}"/>
              </a:ext>
            </a:extLst>
          </p:cNvPr>
          <p:cNvSpPr txBox="1"/>
          <p:nvPr/>
        </p:nvSpPr>
        <p:spPr>
          <a:xfrm>
            <a:off x="0" y="5206482"/>
            <a:ext cx="3778898" cy="369332"/>
          </a:xfrm>
          <a:prstGeom prst="rect">
            <a:avLst/>
          </a:prstGeom>
          <a:noFill/>
        </p:spPr>
        <p:txBody>
          <a:bodyPr wrap="square" rtlCol="0">
            <a:spAutoFit/>
          </a:bodyPr>
          <a:lstStyle/>
          <a:p>
            <a:r>
              <a:rPr lang="en-US" dirty="0">
                <a:latin typeface="Arial Nova Cond" panose="020B0506020202020204" pitchFamily="34" charset="0"/>
              </a:rPr>
              <a:t>Where are the top three types located?</a:t>
            </a:r>
          </a:p>
        </p:txBody>
      </p:sp>
    </p:spTree>
    <p:extLst>
      <p:ext uri="{BB962C8B-B14F-4D97-AF65-F5344CB8AC3E}">
        <p14:creationId xmlns:p14="http://schemas.microsoft.com/office/powerpoint/2010/main" val="259974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mph" presetSubtype="0" fill="hold" grpId="0" nodeType="clickEffect">
                                  <p:stCondLst>
                                    <p:cond delay="0"/>
                                  </p:stCondLst>
                                  <p:iterate type="lt">
                                    <p:tmPct val="4000"/>
                                  </p:iterate>
                                  <p:childTnLst>
                                    <p:set>
                                      <p:cBhvr override="childStyle">
                                        <p:cTn id="11" dur="500" fill="hold"/>
                                        <p:tgtEl>
                                          <p:spTgt spid="7"/>
                                        </p:tgtEl>
                                        <p:attrNameLst>
                                          <p:attrName>style.textDecorationUnderline</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8" presetClass="emph" presetSubtype="0" fill="hold" grpId="0" nodeType="clickEffect">
                                  <p:stCondLst>
                                    <p:cond delay="0"/>
                                  </p:stCondLst>
                                  <p:iterate type="lt">
                                    <p:tmPct val="4000"/>
                                  </p:iterate>
                                  <p:childTnLst>
                                    <p:set>
                                      <p:cBhvr override="childStyle">
                                        <p:cTn id="15" dur="500" fill="hold"/>
                                        <p:tgtEl>
                                          <p:spTgt spid="8"/>
                                        </p:tgtEl>
                                        <p:attrNameLst>
                                          <p:attrName>style.textDecorationUnderline</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ircle(in)">
                                      <p:cBhvr>
                                        <p:cTn id="2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Photocopy/>
                    </a14:imgEffect>
                  </a14:imgLayer>
                </a14:imgProps>
              </a:ext>
              <a:ext uri="{837473B0-CC2E-450A-ABE3-18F120FF3D39}">
                <a1611:picAttrSrcUrl xmlns:a1611="http://schemas.microsoft.com/office/drawing/2016/11/main" r:id="rId4"/>
              </a:ext>
            </a:extLst>
          </a:blip>
          <a:srcRect/>
          <a:stretch>
            <a:fillRect t="-9000" b="-9000"/>
          </a:stretch>
        </a:blipFill>
        <a:effectLst/>
      </p:bgPr>
    </p:bg>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2B1A84A8-BE65-4B12-841B-460573642C21}"/>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0" y="2975799"/>
            <a:ext cx="10286904" cy="3425550"/>
          </a:xfrm>
          <a:prstGeom prst="rect">
            <a:avLst/>
          </a:prstGeom>
          <a:solidFill>
            <a:schemeClr val="accent2">
              <a:alpha val="80000"/>
            </a:schemeClr>
          </a:solidFill>
        </p:spPr>
      </p:pic>
      <p:pic>
        <p:nvPicPr>
          <p:cNvPr id="2" name="slide2" descr="Sheet 1">
            <a:extLst>
              <a:ext uri="{FF2B5EF4-FFF2-40B4-BE49-F238E27FC236}">
                <a16:creationId xmlns:a16="http://schemas.microsoft.com/office/drawing/2014/main" id="{4B6C71A8-1B81-4E05-8ECD-20920209B9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62196" y="0"/>
            <a:ext cx="10629804" cy="3055775"/>
          </a:xfrm>
          <a:prstGeom prst="rect">
            <a:avLst/>
          </a:prstGeom>
        </p:spPr>
      </p:pic>
    </p:spTree>
    <p:extLst>
      <p:ext uri="{BB962C8B-B14F-4D97-AF65-F5344CB8AC3E}">
        <p14:creationId xmlns:p14="http://schemas.microsoft.com/office/powerpoint/2010/main" val="3106357500"/>
      </p:ext>
    </p:extLst>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F5C224-298C-4E7A-A41F-BA6A1057BC60}"/>
              </a:ext>
            </a:extLst>
          </p:cNvPr>
          <p:cNvSpPr txBox="1"/>
          <p:nvPr/>
        </p:nvSpPr>
        <p:spPr>
          <a:xfrm>
            <a:off x="0" y="58847"/>
            <a:ext cx="12192000" cy="5909310"/>
          </a:xfrm>
          <a:prstGeom prst="rect">
            <a:avLst/>
          </a:prstGeom>
          <a:noFill/>
        </p:spPr>
        <p:txBody>
          <a:bodyPr wrap="square">
            <a:spAutoFit/>
          </a:bodyPr>
          <a:lstStyle/>
          <a:p>
            <a:r>
              <a:rPr lang="en-US" sz="2400" b="1" dirty="0"/>
              <a:t>Top 5 companies that had the most counts:</a:t>
            </a:r>
          </a:p>
          <a:p>
            <a:pPr marL="342900" indent="-342900">
              <a:buAutoNum type="arabicPeriod"/>
            </a:pPr>
            <a:r>
              <a:rPr lang="en-US" dirty="0"/>
              <a:t>Mass Mutual is an insurance company in Spring Field, Massachusetts.  They are deal with life insurance, retirement, college and home budgeting plans.</a:t>
            </a:r>
          </a:p>
          <a:p>
            <a:pPr marL="342900" indent="-342900">
              <a:buAutoNum type="arabicPeriod"/>
            </a:pPr>
            <a:endParaRPr lang="en-US" dirty="0"/>
          </a:p>
          <a:p>
            <a:pPr marL="342900" indent="-342900">
              <a:buAutoNum type="arabicPeriod"/>
            </a:pPr>
            <a:r>
              <a:rPr lang="en-US" dirty="0"/>
              <a:t>Reynolds American is a Research Tobacco company in Winston-Salem, NC. They are the subsidy company to the British American Tobacco P.L.S and parent to the products of Newport, Camel, Snus and some others.</a:t>
            </a:r>
          </a:p>
          <a:p>
            <a:pPr marL="342900" indent="-342900">
              <a:buAutoNum type="arabicPeriod"/>
            </a:pPr>
            <a:endParaRPr lang="en-US" dirty="0"/>
          </a:p>
          <a:p>
            <a:pPr marL="342900" indent="-342900">
              <a:buAutoNum type="arabicPeriod"/>
            </a:pPr>
            <a:r>
              <a:rPr lang="en-US" dirty="0"/>
              <a:t>Takeda Pharmaceuticals is a Japan owned company that has world wide officed in US, Europe, and Canada. The US company is in Lexington, MA.  They focus research on oncology, rare diseases, neuroscience, gastroenterology, plasma-derived Therapy, and vaccines. </a:t>
            </a:r>
          </a:p>
          <a:p>
            <a:pPr marL="342900" indent="-342900">
              <a:buAutoNum type="arabicPeriod"/>
            </a:pPr>
            <a:endParaRPr lang="en-US" dirty="0"/>
          </a:p>
          <a:p>
            <a:pPr marL="342900" indent="-342900">
              <a:buAutoNum type="arabicPeriod"/>
            </a:pPr>
            <a:r>
              <a:rPr lang="en-US" dirty="0"/>
              <a:t>Software Engineering Institute is a research and development center sponsored by the US Dept. of Defense in Pittsburg, PA.  SEI has delivered innovative methods, tools, algorithms, and frameworks to meet current software and cybersecurity needs and provide a foundation for combating future ones.</a:t>
            </a:r>
          </a:p>
          <a:p>
            <a:pPr marL="342900" indent="-342900">
              <a:buAutoNum type="arabicPeriod"/>
            </a:pPr>
            <a:endParaRPr lang="en-US" dirty="0"/>
          </a:p>
          <a:p>
            <a:pPr marL="342900" indent="-342900">
              <a:buAutoNum type="arabicPeriod"/>
            </a:pPr>
            <a:r>
              <a:rPr lang="en-US" dirty="0"/>
              <a:t>PNNL is a research facility in Washington State. PNNL’s core capabilities are organized into five areas:</a:t>
            </a:r>
          </a:p>
          <a:p>
            <a:r>
              <a:rPr lang="en-US" dirty="0"/>
              <a:t>	</a:t>
            </a:r>
            <a:r>
              <a:rPr lang="en-US" sz="1600" dirty="0"/>
              <a:t> &gt; 1.  Chemical and Materials Sciences, </a:t>
            </a:r>
          </a:p>
          <a:p>
            <a:r>
              <a:rPr lang="en-US" sz="1600" dirty="0"/>
              <a:t>	 &gt; 2. Computational and Mathematical Sciences,</a:t>
            </a:r>
          </a:p>
          <a:p>
            <a:r>
              <a:rPr lang="en-US" sz="1600" dirty="0"/>
              <a:t>	 &gt; 3. Earth and Biological Sciences, </a:t>
            </a:r>
          </a:p>
          <a:p>
            <a:r>
              <a:rPr lang="en-US" sz="1600" dirty="0"/>
              <a:t>	 &gt; 4. Engineering, and </a:t>
            </a:r>
          </a:p>
          <a:p>
            <a:r>
              <a:rPr lang="en-US" sz="1600" dirty="0"/>
              <a:t>	 &gt; 5. User Facilities and Advanced Instrumentation</a:t>
            </a:r>
            <a:r>
              <a:rPr lang="en-US" dirty="0"/>
              <a:t>.</a:t>
            </a:r>
          </a:p>
        </p:txBody>
      </p:sp>
    </p:spTree>
    <p:extLst>
      <p:ext uri="{BB962C8B-B14F-4D97-AF65-F5344CB8AC3E}">
        <p14:creationId xmlns:p14="http://schemas.microsoft.com/office/powerpoint/2010/main" val="3793947159"/>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28BA90A1-6BEC-48B7-BBE0-886326225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5">
            <a:extLst>
              <a:ext uri="{FF2B5EF4-FFF2-40B4-BE49-F238E27FC236}">
                <a16:creationId xmlns:a16="http://schemas.microsoft.com/office/drawing/2014/main" id="{D7950F2D-29CC-4F1C-8AFA-D6AE15BFA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Headquarters in differeent Cities">
            <a:extLst>
              <a:ext uri="{FF2B5EF4-FFF2-40B4-BE49-F238E27FC236}">
                <a16:creationId xmlns:a16="http://schemas.microsoft.com/office/drawing/2014/main" id="{04A4B1E8-3DA8-4D82-AB37-B84DCA7AEFD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24825" t="6830" r="3915"/>
          <a:stretch/>
        </p:blipFill>
        <p:spPr>
          <a:xfrm>
            <a:off x="2987792" y="480060"/>
            <a:ext cx="8727196" cy="5375551"/>
          </a:xfrm>
          <a:prstGeom prst="rect">
            <a:avLst/>
          </a:prstGeom>
          <a:noFill/>
        </p:spPr>
      </p:pic>
      <p:pic>
        <p:nvPicPr>
          <p:cNvPr id="9" name="Picture 8" descr=" picture containing tree, dark, image&#10;&#10;Description automatically generated">
            <a:extLst>
              <a:ext uri="{FF2B5EF4-FFF2-40B4-BE49-F238E27FC236}">
                <a16:creationId xmlns:a16="http://schemas.microsoft.com/office/drawing/2014/main" id="{819502E8-E5E0-4B40-B415-FFBDD0795F5F}"/>
              </a:ext>
            </a:extLst>
          </p:cNvPr>
          <p:cNvPicPr>
            <a:picLocks noChangeAspect="1"/>
          </p:cNvPicPr>
          <p:nvPr/>
        </p:nvPicPr>
        <p:blipFill>
          <a:blip r:embed="rId3">
            <a:alphaModFix amt="18000"/>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2178" y="597583"/>
            <a:ext cx="10867644" cy="5662833"/>
          </a:xfrm>
          <a:prstGeom prst="rect">
            <a:avLst/>
          </a:prstGeom>
        </p:spPr>
      </p:pic>
      <p:sp>
        <p:nvSpPr>
          <p:cNvPr id="20" name="slide1">
            <a:extLst>
              <a:ext uri="{FF2B5EF4-FFF2-40B4-BE49-F238E27FC236}">
                <a16:creationId xmlns:a16="http://schemas.microsoft.com/office/drawing/2014/main" id="{CD143EB5-B409-4359-B648-E6A176F79688}"/>
              </a:ext>
            </a:extLst>
          </p:cNvPr>
          <p:cNvSpPr txBox="1">
            <a:spLocks/>
          </p:cNvSpPr>
          <p:nvPr/>
        </p:nvSpPr>
        <p:spPr>
          <a:xfrm>
            <a:off x="10382251" y="2504434"/>
            <a:ext cx="1332737" cy="260492"/>
          </a:xfrm>
          <a:prstGeom prst="rect">
            <a:avLst/>
          </a:prstGeom>
        </p:spPr>
        <p:txBody>
          <a:bodyPr>
            <a:normAutofit lnSpcReduction="10000"/>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ctr"/>
            <a:r>
              <a:rPr lang="en-us" sz="1400" dirty="0">
                <a:solidFill>
                  <a:srgbClr val="6B9F25"/>
                </a:solidFill>
                <a:hlinkClick r:id="rId5">
                  <a:extLst>
                    <a:ext uri="{A12FA001-AC4F-418D-AE19-62706E023703}">
                      <ahyp:hlinkClr xmlns:ahyp="http://schemas.microsoft.com/office/drawing/2018/hyperlinkcolor" val="tx"/>
                    </a:ext>
                  </a:extLst>
                </a:hlinkClick>
              </a:rPr>
              <a:t>Bubble graph</a:t>
            </a:r>
            <a:endParaRPr lang="en-us" sz="1400" dirty="0">
              <a:solidFill>
                <a:schemeClr val="accent1"/>
              </a:solidFill>
              <a:hlinkClick r:id="rId5">
                <a:extLst>
                  <a:ext uri="{A12FA001-AC4F-418D-AE19-62706E023703}">
                    <ahyp:hlinkClr xmlns:ahyp="http://schemas.microsoft.com/office/drawing/2018/hyperlinkcolor" val="tx"/>
                  </a:ext>
                </a:extLst>
              </a:hlinkClick>
            </a:endParaRPr>
          </a:p>
        </p:txBody>
      </p:sp>
      <p:sp>
        <p:nvSpPr>
          <p:cNvPr id="11" name="TextBox 10">
            <a:extLst>
              <a:ext uri="{FF2B5EF4-FFF2-40B4-BE49-F238E27FC236}">
                <a16:creationId xmlns:a16="http://schemas.microsoft.com/office/drawing/2014/main" id="{7BE86846-F586-4737-B24B-5802500E28BC}"/>
              </a:ext>
            </a:extLst>
          </p:cNvPr>
          <p:cNvSpPr txBox="1"/>
          <p:nvPr/>
        </p:nvSpPr>
        <p:spPr>
          <a:xfrm>
            <a:off x="3490722" y="5800662"/>
            <a:ext cx="4919853" cy="523220"/>
          </a:xfrm>
          <a:prstGeom prst="rect">
            <a:avLst/>
          </a:prstGeom>
          <a:noFill/>
        </p:spPr>
        <p:txBody>
          <a:bodyPr wrap="square" rtlCol="0">
            <a:spAutoFit/>
          </a:bodyPr>
          <a:lstStyle/>
          <a:p>
            <a:r>
              <a:rPr lang="en-US" sz="2800" dirty="0"/>
              <a:t>Not All Companies are in the US</a:t>
            </a:r>
          </a:p>
        </p:txBody>
      </p:sp>
    </p:spTree>
    <p:extLst>
      <p:ext uri="{BB962C8B-B14F-4D97-AF65-F5344CB8AC3E}">
        <p14:creationId xmlns:p14="http://schemas.microsoft.com/office/powerpoint/2010/main" val="418729501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a:xfrm>
            <a:off x="1294716" y="1868407"/>
            <a:ext cx="2437529" cy="483331"/>
          </a:xfrm>
        </p:spPr>
        <p:txBody>
          <a:bodyPr>
            <a:normAutofit/>
          </a:bodyPr>
          <a:lstStyle/>
          <a:p>
            <a:pPr algn="ctr"/>
            <a:r>
              <a:rPr lang="en-US" sz="2000" b="0" dirty="0">
                <a:latin typeface="Daytona Condensed" panose="020B0604020202020204" pitchFamily="34" charset="0"/>
              </a:rPr>
              <a:t>West Coast Salaries</a:t>
            </a:r>
          </a:p>
        </p:txBody>
      </p:sp>
      <p:pic>
        <p:nvPicPr>
          <p:cNvPr id="3" name="Content Placeholder 2" descr="Map&#10;&#10;Description automatically generated">
            <a:extLst>
              <a:ext uri="{FF2B5EF4-FFF2-40B4-BE49-F238E27FC236}">
                <a16:creationId xmlns:a16="http://schemas.microsoft.com/office/drawing/2014/main" id="{2998F70C-529E-489F-A03F-B5FFB922F9B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53" t="-1859" r="38687" b="1859"/>
          <a:stretch/>
        </p:blipFill>
        <p:spPr>
          <a:xfrm>
            <a:off x="84860" y="2259232"/>
            <a:ext cx="4847289" cy="4611233"/>
          </a:xfrm>
        </p:spPr>
      </p:pic>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a:xfrm>
            <a:off x="7259851" y="1868407"/>
            <a:ext cx="2779888" cy="455339"/>
          </a:xfrm>
        </p:spPr>
        <p:txBody>
          <a:bodyPr>
            <a:normAutofit/>
          </a:bodyPr>
          <a:lstStyle/>
          <a:p>
            <a:pPr algn="ctr"/>
            <a:r>
              <a:rPr lang="en-US" sz="2000" b="0" dirty="0">
                <a:latin typeface="Daytona Condensed" panose="020B0506030503040204" pitchFamily="34" charset="0"/>
              </a:rPr>
              <a:t>East Coast Salaries</a:t>
            </a:r>
          </a:p>
        </p:txBody>
      </p:sp>
      <p:pic>
        <p:nvPicPr>
          <p:cNvPr id="10" name="Content Placeholder 9" descr="Map&#10;&#10;Description automatically generated">
            <a:extLst>
              <a:ext uri="{FF2B5EF4-FFF2-40B4-BE49-F238E27FC236}">
                <a16:creationId xmlns:a16="http://schemas.microsoft.com/office/drawing/2014/main" id="{C1AB0A02-9095-4F83-9653-68A80028349D}"/>
              </a:ext>
            </a:extLst>
          </p:cNvPr>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39128"/>
          <a:stretch/>
        </p:blipFill>
        <p:spPr>
          <a:xfrm>
            <a:off x="7259851" y="2323746"/>
            <a:ext cx="4781975" cy="4418824"/>
          </a:xfrm>
        </p:spPr>
      </p:pic>
    </p:spTree>
    <p:extLst>
      <p:ext uri="{BB962C8B-B14F-4D97-AF65-F5344CB8AC3E}">
        <p14:creationId xmlns:p14="http://schemas.microsoft.com/office/powerpoint/2010/main" val="41982524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slide2" descr="Sheet 1">
            <a:extLst>
              <a:ext uri="{FF2B5EF4-FFF2-40B4-BE49-F238E27FC236}">
                <a16:creationId xmlns:a16="http://schemas.microsoft.com/office/drawing/2014/main" id="{943039E9-C1D9-438B-8E83-153DC25ED050}"/>
              </a:ext>
            </a:extLst>
          </p:cNvPr>
          <p:cNvPicPr>
            <a:picLocks noChangeAspect="1"/>
          </p:cNvPicPr>
          <p:nvPr/>
        </p:nvPicPr>
        <p:blipFill rotWithShape="1">
          <a:blip r:embed="rId2">
            <a:extLst>
              <a:ext uri="{28A0092B-C50C-407E-A947-70E740481C1C}">
                <a14:useLocalDpi xmlns:a14="http://schemas.microsoft.com/office/drawing/2010/main" val="0"/>
              </a:ext>
            </a:extLst>
          </a:blip>
          <a:srcRect l="10489" t="4595" r="12581" b="14992"/>
          <a:stretch/>
        </p:blipFill>
        <p:spPr>
          <a:xfrm>
            <a:off x="109331" y="0"/>
            <a:ext cx="9472206" cy="4681330"/>
          </a:xfrm>
          <a:prstGeom prst="rect">
            <a:avLst/>
          </a:prstGeom>
        </p:spPr>
      </p:pic>
      <p:graphicFrame>
        <p:nvGraphicFramePr>
          <p:cNvPr id="2" name="Chart 1">
            <a:extLst>
              <a:ext uri="{FF2B5EF4-FFF2-40B4-BE49-F238E27FC236}">
                <a16:creationId xmlns:a16="http://schemas.microsoft.com/office/drawing/2014/main" id="{84B02C3C-E4B3-48E6-B269-B13E69A0418A}"/>
              </a:ext>
            </a:extLst>
          </p:cNvPr>
          <p:cNvGraphicFramePr>
            <a:graphicFrameLocks/>
          </p:cNvGraphicFramePr>
          <p:nvPr>
            <p:extLst>
              <p:ext uri="{D42A27DB-BD31-4B8C-83A1-F6EECF244321}">
                <p14:modId xmlns:p14="http://schemas.microsoft.com/office/powerpoint/2010/main" val="1758426023"/>
              </p:ext>
            </p:extLst>
          </p:nvPr>
        </p:nvGraphicFramePr>
        <p:xfrm>
          <a:off x="5895975" y="3552825"/>
          <a:ext cx="6296025" cy="3643105"/>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37B7E518-20CA-4EB9-9B4F-3323C301787A}"/>
              </a:ext>
            </a:extLst>
          </p:cNvPr>
          <p:cNvSpPr txBox="1"/>
          <p:nvPr/>
        </p:nvSpPr>
        <p:spPr>
          <a:xfrm>
            <a:off x="944631" y="5553904"/>
            <a:ext cx="5367130" cy="830997"/>
          </a:xfrm>
          <a:prstGeom prst="rect">
            <a:avLst/>
          </a:prstGeom>
          <a:noFill/>
        </p:spPr>
        <p:txBody>
          <a:bodyPr wrap="square" rtlCol="0">
            <a:spAutoFit/>
          </a:bodyPr>
          <a:lstStyle/>
          <a:p>
            <a:pPr algn="ctr"/>
            <a:r>
              <a:rPr lang="en-US" sz="2400" dirty="0">
                <a:latin typeface="Arial Nova Cond" panose="020B0506020202020204" pitchFamily="34" charset="0"/>
              </a:rPr>
              <a:t>How much could a Data Analyst</a:t>
            </a:r>
          </a:p>
          <a:p>
            <a:pPr algn="ctr"/>
            <a:r>
              <a:rPr lang="en-US" sz="2400" dirty="0">
                <a:latin typeface="Arial Nova Cond" panose="020B0506020202020204" pitchFamily="34" charset="0"/>
              </a:rPr>
              <a:t> make?</a:t>
            </a:r>
          </a:p>
        </p:txBody>
      </p:sp>
    </p:spTree>
    <p:extLst>
      <p:ext uri="{BB962C8B-B14F-4D97-AF65-F5344CB8AC3E}">
        <p14:creationId xmlns:p14="http://schemas.microsoft.com/office/powerpoint/2010/main" val="24055499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6"/>
                                        </p:tgtEl>
                                      </p:cBhvr>
                                    </p:animEffect>
                                    <p:anim calcmode="lin" valueType="num">
                                      <p:cBhvr>
                                        <p:cTn id="12" dur="1000"/>
                                        <p:tgtEl>
                                          <p:spTgt spid="6"/>
                                        </p:tgtEl>
                                        <p:attrNameLst>
                                          <p:attrName>ppt_x</p:attrName>
                                        </p:attrNameLst>
                                      </p:cBhvr>
                                      <p:tavLst>
                                        <p:tav tm="0">
                                          <p:val>
                                            <p:strVal val="ppt_x"/>
                                          </p:val>
                                        </p:tav>
                                        <p:tav tm="100000">
                                          <p:val>
                                            <p:strVal val="ppt_x"/>
                                          </p:val>
                                        </p:tav>
                                      </p:tavLst>
                                    </p:anim>
                                    <p:anim calcmode="lin" valueType="num">
                                      <p:cBhvr>
                                        <p:cTn id="13" dur="1000"/>
                                        <p:tgtEl>
                                          <p:spTgt spid="6"/>
                                        </p:tgtEl>
                                        <p:attrNameLst>
                                          <p:attrName>ppt_y</p:attrName>
                                        </p:attrNameLst>
                                      </p:cBhvr>
                                      <p:tavLst>
                                        <p:tav tm="0">
                                          <p:val>
                                            <p:strVal val="ppt_y"/>
                                          </p:val>
                                        </p:tav>
                                        <p:tav tm="100000">
                                          <p:val>
                                            <p:strVal val="ppt_y+.1"/>
                                          </p:val>
                                        </p:tav>
                                      </p:tavLst>
                                    </p:anim>
                                    <p:set>
                                      <p:cBhvr>
                                        <p:cTn id="1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mc:AlternateContent xmlns:mc="http://schemas.openxmlformats.org/markup-compatibility/2006" xmlns:p14="http://schemas.microsoft.com/office/powerpoint/2010/main">
    <mc:Choice Requires="p14">
      <p:transition spd="slow" p14:dur="1600" advClick="0">
        <p:blinds dir="vert"/>
      </p:transition>
    </mc:Choice>
    <mc:Fallback xmlns="">
      <p:transition spd="slow" advClick="0">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Who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7" name="Straight Connector 4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8" name="Content Placeholder 27" descr="A person wearing glasses&#10;&#10;Description automatically generated with medium confidence">
            <a:extLst>
              <a:ext uri="{FF2B5EF4-FFF2-40B4-BE49-F238E27FC236}">
                <a16:creationId xmlns:a16="http://schemas.microsoft.com/office/drawing/2014/main" id="{ED83B9EA-6B98-46F4-89BF-47380FCAA255}"/>
              </a:ext>
            </a:extLst>
          </p:cNvPr>
          <p:cNvPicPr>
            <a:picLocks noChangeAspect="1"/>
          </p:cNvPicPr>
          <p:nvPr/>
        </p:nvPicPr>
        <p:blipFill rotWithShape="1">
          <a:blip r:embed="rId2">
            <a:extLst>
              <a:ext uri="{28A0092B-C50C-407E-A947-70E740481C1C}">
                <a14:useLocalDpi xmlns:a14="http://schemas.microsoft.com/office/drawing/2010/main" val="0"/>
              </a:ext>
            </a:extLst>
          </a:blip>
          <a:srcRect l="10233"/>
          <a:stretch/>
        </p:blipFill>
        <p:spPr>
          <a:xfrm>
            <a:off x="20" y="3579"/>
            <a:ext cx="6014565" cy="6854421"/>
          </a:xfrm>
          <a:prstGeom prst="rect">
            <a:avLst/>
          </a:prstGeom>
        </p:spPr>
      </p:pic>
      <p:sp>
        <p:nvSpPr>
          <p:cNvPr id="51" name="Rectangle 50">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18D5BC-C81F-4264-BB03-ED3AEB73A250}"/>
              </a:ext>
            </a:extLst>
          </p:cNvPr>
          <p:cNvSpPr>
            <a:spLocks noGrp="1"/>
          </p:cNvSpPr>
          <p:nvPr>
            <p:ph type="title"/>
          </p:nvPr>
        </p:nvSpPr>
        <p:spPr>
          <a:xfrm>
            <a:off x="467361" y="406403"/>
            <a:ext cx="5349352" cy="746743"/>
          </a:xfrm>
        </p:spPr>
        <p:txBody>
          <a:bodyPr vert="horz" lIns="91440" tIns="45720" rIns="91440" bIns="45720" rtlCol="0" anchor="ctr">
            <a:normAutofit fontScale="90000"/>
          </a:bodyPr>
          <a:lstStyle/>
          <a:p>
            <a:pPr algn="ctr"/>
            <a:r>
              <a:rPr lang="en-US" sz="4800" dirty="0">
                <a:solidFill>
                  <a:schemeClr val="tx1"/>
                </a:solidFill>
                <a:latin typeface="Tahoma" panose="020B0604030504040204" pitchFamily="34" charset="0"/>
                <a:ea typeface="Tahoma" panose="020B0604030504040204" pitchFamily="34" charset="0"/>
                <a:cs typeface="Tahoma" panose="020B0604030504040204" pitchFamily="34" charset="0"/>
              </a:rPr>
              <a:t>Jennifer Carden</a:t>
            </a:r>
          </a:p>
        </p:txBody>
      </p:sp>
      <p:pic>
        <p:nvPicPr>
          <p:cNvPr id="31" name="Content Placeholder 30" descr="A picture containing person, child, outdoor, little&#10;&#10;Description automatically generated">
            <a:extLst>
              <a:ext uri="{FF2B5EF4-FFF2-40B4-BE49-F238E27FC236}">
                <a16:creationId xmlns:a16="http://schemas.microsoft.com/office/drawing/2014/main" id="{AE45469C-7D54-483B-A8B9-B32B68F546FF}"/>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12288" r="-3" b="48094"/>
          <a:stretch/>
        </p:blipFill>
        <p:spPr>
          <a:xfrm>
            <a:off x="6014564" y="-46653"/>
            <a:ext cx="6177416" cy="3676051"/>
          </a:xfrm>
          <a:prstGeom prst="rect">
            <a:avLst/>
          </a:prstGeom>
        </p:spPr>
      </p:pic>
      <p:sp>
        <p:nvSpPr>
          <p:cNvPr id="42" name="Content Placeholder 41">
            <a:extLst>
              <a:ext uri="{FF2B5EF4-FFF2-40B4-BE49-F238E27FC236}">
                <a16:creationId xmlns:a16="http://schemas.microsoft.com/office/drawing/2014/main" id="{AFFAA3DA-DFD2-3B0C-D7AD-23F082E90921}"/>
              </a:ext>
            </a:extLst>
          </p:cNvPr>
          <p:cNvSpPr>
            <a:spLocks noGrp="1"/>
          </p:cNvSpPr>
          <p:nvPr>
            <p:ph sz="half" idx="1"/>
          </p:nvPr>
        </p:nvSpPr>
        <p:spPr>
          <a:xfrm>
            <a:off x="6096000" y="3676052"/>
            <a:ext cx="6092825" cy="3181948"/>
          </a:xfrm>
        </p:spPr>
        <p:txBody>
          <a:bodyPr vert="horz" lIns="0" tIns="45720" rIns="0" bIns="45720" rtlCol="0" anchor="t">
            <a:normAutofit/>
          </a:bodyPr>
          <a:lstStyle/>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Married with three kids.</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All girls! Ages 8 (twins) and 17 months.</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From Panama City FL but moved to Fargo ND last year. </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I love a challenge and strive to apply 110% in everything I do. </a:t>
            </a:r>
          </a:p>
          <a:p>
            <a:pPr>
              <a:lnSpc>
                <a:spcPct val="100000"/>
              </a:lnSpc>
              <a:buFont typeface="Wingdings" panose="05000000000000000000" pitchFamily="2" charset="2"/>
              <a:buChar char="Ø"/>
            </a:pPr>
            <a:endParaRPr lang="en-US" sz="2000" dirty="0">
              <a:latin typeface="Tahoma" panose="020B0604030504040204" pitchFamily="34" charset="0"/>
              <a:ea typeface="Tahoma" panose="020B0604030504040204" pitchFamily="34" charset="0"/>
              <a:cs typeface="Tahoma" panose="020B0604030504040204" pitchFamily="34" charset="0"/>
            </a:endParaRPr>
          </a:p>
          <a:p>
            <a:pPr>
              <a:lnSpc>
                <a:spcPct val="100000"/>
              </a:lnSpc>
              <a:buFont typeface="Wingdings" panose="05000000000000000000" pitchFamily="2" charset="2"/>
              <a:buChar char="Ø"/>
            </a:pPr>
            <a:endParaRPr lang="en-US" sz="2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32408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515573" y="5021575"/>
            <a:ext cx="4123227" cy="1696717"/>
          </a:xfrm>
        </p:spPr>
        <p:txBody>
          <a:bodyPr vert="horz" lIns="91440" tIns="45720" rIns="91440" bIns="45720" rtlCol="0" anchor="ctr">
            <a:normAutofit/>
          </a:bodyPr>
          <a:lstStyle/>
          <a:p>
            <a:pPr algn="ctr"/>
            <a:r>
              <a:rPr lang="en-US" sz="4300" dirty="0">
                <a:solidFill>
                  <a:schemeClr val="tx1"/>
                </a:solidFill>
                <a:latin typeface="Tahoma" panose="020B0604030504040204" pitchFamily="34" charset="0"/>
                <a:ea typeface="Tahoma" panose="020B0604030504040204" pitchFamily="34" charset="0"/>
                <a:cs typeface="Tahoma" panose="020B0604030504040204" pitchFamily="34" charset="0"/>
              </a:rPr>
              <a:t>Lien</a:t>
            </a:r>
            <a:r>
              <a:rPr lang="en-US" sz="4800" dirty="0">
                <a:solidFill>
                  <a:schemeClr val="tx1"/>
                </a:solidFill>
                <a:latin typeface="Tahoma" panose="020B0604030504040204" pitchFamily="34" charset="0"/>
                <a:ea typeface="Tahoma" panose="020B0604030504040204" pitchFamily="34" charset="0"/>
                <a:cs typeface="Tahoma" panose="020B0604030504040204" pitchFamily="34" charset="0"/>
              </a:rPr>
              <a:t> Lai</a:t>
            </a:r>
          </a:p>
        </p:txBody>
      </p: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Married with three kids.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All Girls! Oldest is 18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yr</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middle is 16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yr</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and youngest is 9 yr.</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My sister and niece(who is 10 yr.) live with us.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do everything together.</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 have a BA in Arts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I’ve been working with children for the past 18 years.</a:t>
            </a:r>
          </a:p>
          <a:p>
            <a:pPr marL="285750" indent="-285750">
              <a:lnSpc>
                <a:spcPct val="90000"/>
              </a:lnSpc>
              <a:buFont typeface="Calibri" panose="020F0502020204030204" pitchFamily="34" charset="0"/>
              <a:buChar char="•"/>
            </a:pPr>
            <a:endPar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45">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5" name="Straight Connector 47">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6" name="Rectangle 49">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5116783" y="516835"/>
            <a:ext cx="5977937" cy="1666501"/>
          </a:xfrm>
        </p:spPr>
        <p:txBody>
          <a:bodyPr vert="horz" lIns="91440" tIns="45720" rIns="91440" bIns="45720" rtlCol="0" anchor="b">
            <a:normAutofit/>
          </a:bodyPr>
          <a:lstStyle/>
          <a:p>
            <a:r>
              <a:rPr lang="en-US" sz="4000" dirty="0"/>
              <a:t>Abi Akinlotan</a:t>
            </a:r>
          </a:p>
        </p:txBody>
      </p:sp>
      <p:pic>
        <p:nvPicPr>
          <p:cNvPr id="10" name="Picture 9" descr="A person sitting at a desk&#10;&#10;Description automatically generated with low confidence">
            <a:extLst>
              <a:ext uri="{FF2B5EF4-FFF2-40B4-BE49-F238E27FC236}">
                <a16:creationId xmlns:a16="http://schemas.microsoft.com/office/drawing/2014/main" id="{63A2AEBF-1F33-4152-A50C-F76428A2CC0B}"/>
              </a:ext>
            </a:extLst>
          </p:cNvPr>
          <p:cNvPicPr>
            <a:picLocks noChangeAspect="1"/>
          </p:cNvPicPr>
          <p:nvPr/>
        </p:nvPicPr>
        <p:blipFill rotWithShape="1">
          <a:blip r:embed="rId2">
            <a:extLst>
              <a:ext uri="{28A0092B-C50C-407E-A947-70E740481C1C}">
                <a14:useLocalDpi xmlns:a14="http://schemas.microsoft.com/office/drawing/2010/main" val="0"/>
              </a:ext>
            </a:extLst>
          </a:blip>
          <a:srcRect r="1" b="4919"/>
          <a:stretch/>
        </p:blipFill>
        <p:spPr>
          <a:xfrm>
            <a:off x="20" y="10"/>
            <a:ext cx="4580077" cy="6857990"/>
          </a:xfrm>
          <a:prstGeom prst="rect">
            <a:avLst/>
          </a:prstGeom>
        </p:spPr>
      </p:pic>
      <p:cxnSp>
        <p:nvCxnSpPr>
          <p:cNvPr id="57" name="Straight Connector 51">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5116784" y="2546224"/>
            <a:ext cx="5977938" cy="3342747"/>
          </a:xfrm>
        </p:spPr>
        <p:txBody>
          <a:bodyPr vert="horz" lIns="0" tIns="45720" rIns="0" bIns="45720" rtlCol="0">
            <a:normAutofit/>
          </a:bodyPr>
          <a:lstStyle/>
          <a:p>
            <a:pPr marL="285750" indent="-285750">
              <a:lnSpc>
                <a:spcPct val="100000"/>
              </a:lnSpc>
              <a:buFont typeface="Calibri" panose="020F0502020204030204" pitchFamily="34" charset="0"/>
              <a:buChar char="•"/>
            </a:pPr>
            <a:r>
              <a:rPr lang="en-US" dirty="0"/>
              <a:t>First of 3 sisters, we are close-knitted and very protective of each other.</a:t>
            </a:r>
          </a:p>
          <a:p>
            <a:pPr marL="285750" indent="-285750">
              <a:lnSpc>
                <a:spcPct val="100000"/>
              </a:lnSpc>
              <a:buFont typeface="Calibri" panose="020F0502020204030204" pitchFamily="34" charset="0"/>
              <a:buChar char="•"/>
            </a:pPr>
            <a:r>
              <a:rPr lang="en-US" dirty="0"/>
              <a:t>I have a BSc in Microbiology.</a:t>
            </a:r>
          </a:p>
          <a:p>
            <a:pPr marL="285750" indent="-285750">
              <a:lnSpc>
                <a:spcPct val="100000"/>
              </a:lnSpc>
              <a:buFont typeface="Calibri" panose="020F0502020204030204" pitchFamily="34" charset="0"/>
              <a:buChar char="•"/>
            </a:pPr>
            <a:r>
              <a:rPr lang="en-US" dirty="0"/>
              <a:t>Over the years I have deployed data insights to marketing strategies and building business solutions. </a:t>
            </a:r>
          </a:p>
          <a:p>
            <a:pPr marL="285750" indent="-285750">
              <a:lnSpc>
                <a:spcPct val="100000"/>
              </a:lnSpc>
              <a:buFont typeface="Calibri" panose="020F0502020204030204" pitchFamily="34" charset="0"/>
              <a:buChar char="•"/>
            </a:pPr>
            <a:r>
              <a:rPr lang="en-US" dirty="0"/>
              <a:t>I currently work in the Healthcare Sector but secretly wish I was either coding or growing a startup.</a:t>
            </a:r>
          </a:p>
          <a:p>
            <a:pPr marL="285750" indent="-285750">
              <a:lnSpc>
                <a:spcPct val="100000"/>
              </a:lnSpc>
              <a:buFont typeface="Calibri" panose="020F0502020204030204" pitchFamily="34" charset="0"/>
              <a:buChar char="•"/>
            </a:pPr>
            <a:endParaRPr lang="en-US" dirty="0"/>
          </a:p>
          <a:p>
            <a:pPr marL="285750" indent="-285750">
              <a:lnSpc>
                <a:spcPct val="100000"/>
              </a:lnSpc>
              <a:buFont typeface="Calibri" panose="020F0502020204030204" pitchFamily="34" charset="0"/>
              <a:buChar char="•"/>
            </a:pPr>
            <a:endParaRPr lang="en-US" dirty="0"/>
          </a:p>
          <a:p>
            <a:pPr marL="285750" indent="-285750">
              <a:lnSpc>
                <a:spcPct val="100000"/>
              </a:lnSpc>
              <a:buFont typeface="Calibri" panose="020F0502020204030204" pitchFamily="34" charset="0"/>
              <a:buChar char="•"/>
            </a:pPr>
            <a:endParaRPr lang="en-US" dirty="0"/>
          </a:p>
        </p:txBody>
      </p:sp>
    </p:spTree>
    <p:extLst>
      <p:ext uri="{BB962C8B-B14F-4D97-AF65-F5344CB8AC3E}">
        <p14:creationId xmlns:p14="http://schemas.microsoft.com/office/powerpoint/2010/main" val="2878578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8952BE21-37AC-49C3-8702-48FD2B7FDCD4}"/>
              </a:ext>
            </a:extLst>
          </p:cNvPr>
          <p:cNvPicPr>
            <a:picLocks noGrp="1" noChangeAspect="1"/>
          </p:cNvPicPr>
          <p:nvPr>
            <p:ph idx="1"/>
          </p:nvPr>
        </p:nvPicPr>
        <p:blipFill rotWithShape="1">
          <a:blip r:embed="rId2"/>
          <a:srcRect r="11153"/>
          <a:stretch/>
        </p:blipFill>
        <p:spPr>
          <a:xfrm>
            <a:off x="8195" y="-29933"/>
            <a:ext cx="12186315" cy="6857990"/>
          </a:xfrm>
          <a:prstGeom prst="rect">
            <a:avLst/>
          </a:prstGeom>
        </p:spPr>
      </p:pic>
      <p:sp>
        <p:nvSpPr>
          <p:cNvPr id="16" name="Rectangle 15">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73B0D-6B1B-41A9-A4B5-4EB5BBA6898C}"/>
              </a:ext>
            </a:extLst>
          </p:cNvPr>
          <p:cNvSpPr>
            <a:spLocks noGrp="1"/>
          </p:cNvSpPr>
          <p:nvPr>
            <p:ph type="title"/>
          </p:nvPr>
        </p:nvSpPr>
        <p:spPr>
          <a:xfrm>
            <a:off x="948648" y="1419273"/>
            <a:ext cx="3153580" cy="1099990"/>
          </a:xfrm>
        </p:spPr>
        <p:txBody>
          <a:bodyPr vert="horz" lIns="91440" tIns="45720" rIns="91440" bIns="45720" rtlCol="0" anchor="b">
            <a:normAutofit/>
          </a:bodyPr>
          <a:lstStyle/>
          <a:p>
            <a:pPr algn="ctr"/>
            <a:r>
              <a:rPr lang="en-US" sz="2800" dirty="0">
                <a:solidFill>
                  <a:schemeClr val="accent1"/>
                </a:solidFill>
                <a:latin typeface="Tahoma" panose="020B0604030504040204" pitchFamily="34" charset="0"/>
                <a:ea typeface="Tahoma" panose="020B0604030504040204" pitchFamily="34" charset="0"/>
                <a:cs typeface="Tahoma" panose="020B0604030504040204" pitchFamily="34" charset="0"/>
              </a:rPr>
              <a:t>DATA SCIENCISTS’ SALARIES (2021)</a:t>
            </a:r>
          </a:p>
        </p:txBody>
      </p:sp>
      <p:cxnSp>
        <p:nvCxnSpPr>
          <p:cNvPr id="18" name="Straight Connector 17">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6AB280BF-E916-47AF-930E-4268AA0286D3}"/>
              </a:ext>
            </a:extLst>
          </p:cNvPr>
          <p:cNvSpPr>
            <a:spLocks noGrp="1"/>
          </p:cNvSpPr>
          <p:nvPr>
            <p:ph type="body" sz="half" idx="2"/>
          </p:nvPr>
        </p:nvSpPr>
        <p:spPr>
          <a:xfrm>
            <a:off x="822960" y="2978254"/>
            <a:ext cx="3393440" cy="2444238"/>
          </a:xfrm>
        </p:spPr>
        <p:txBody>
          <a:bodyPr vert="horz" lIns="0" tIns="45720" rIns="0" bIns="45720" rtlCol="0">
            <a:normAutofit/>
          </a:bodyPr>
          <a:lstStyle/>
          <a:p>
            <a:pPr>
              <a:lnSpc>
                <a:spcPct val="100000"/>
              </a:lnSpc>
            </a:pPr>
            <a:r>
              <a:rPr lang="en-US" sz="1600" dirty="0">
                <a:solidFill>
                  <a:schemeClr val="tx1"/>
                </a:solidFill>
                <a:latin typeface="Tahoma" panose="020B0604030504040204" pitchFamily="34" charset="0"/>
                <a:ea typeface="Tahoma" panose="020B0604030504040204" pitchFamily="34" charset="0"/>
                <a:cs typeface="Tahoma" panose="020B0604030504040204" pitchFamily="34" charset="0"/>
              </a:rPr>
              <a:t>This Dataset contains information on ratings, average salaries, necessary skills, sector, location and industry requirements for the position of a Data Scientist.</a:t>
            </a:r>
          </a:p>
          <a:p>
            <a:pPr>
              <a:lnSpc>
                <a:spcPct val="100000"/>
              </a:lnSpc>
            </a:pPr>
            <a:r>
              <a:rPr lang="en-US" sz="1600" dirty="0">
                <a:solidFill>
                  <a:schemeClr val="tx1"/>
                </a:solidFill>
                <a:latin typeface="Tahoma" panose="020B0604030504040204" pitchFamily="34" charset="0"/>
                <a:ea typeface="Tahoma" panose="020B0604030504040204" pitchFamily="34" charset="0"/>
                <a:cs typeface="Tahoma" panose="020B0604030504040204" pitchFamily="34" charset="0"/>
              </a:rPr>
              <a:t>Library: Kaggle</a:t>
            </a:r>
          </a:p>
        </p:txBody>
      </p:sp>
      <p:sp>
        <p:nvSpPr>
          <p:cNvPr id="20" name="!!footer rectangle">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F60F5DE0-6ED6-4ACE-A2C6-E703C832B075}"/>
              </a:ext>
            </a:extLst>
          </p:cNvPr>
          <p:cNvSpPr txBox="1"/>
          <p:nvPr/>
        </p:nvSpPr>
        <p:spPr>
          <a:xfrm>
            <a:off x="4814597" y="6490900"/>
            <a:ext cx="7228114" cy="276999"/>
          </a:xfrm>
          <a:prstGeom prst="rect">
            <a:avLst/>
          </a:prstGeom>
          <a:solidFill>
            <a:schemeClr val="bg1">
              <a:alpha val="87000"/>
            </a:schemeClr>
          </a:solidFill>
        </p:spPr>
        <p:txBody>
          <a:bodyPr wrap="square" rtlCol="0">
            <a:spAutoFit/>
          </a:bodyPr>
          <a:lstStyle/>
          <a:p>
            <a:r>
              <a:rPr lang="en-US" sz="1200" dirty="0">
                <a:hlinkClick r:id="rId3"/>
              </a:rPr>
              <a:t>https://www.kaggle.com/nikhilbhathi/data-scientist-salary-us-glassdoor?select=data_cleaned_2021.csv</a:t>
            </a:r>
            <a:r>
              <a:rPr lang="en-US" sz="1200" dirty="0"/>
              <a:t> </a:t>
            </a:r>
          </a:p>
        </p:txBody>
      </p:sp>
    </p:spTree>
    <p:extLst>
      <p:ext uri="{BB962C8B-B14F-4D97-AF65-F5344CB8AC3E}">
        <p14:creationId xmlns:p14="http://schemas.microsoft.com/office/powerpoint/2010/main" val="3545896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305417" y="1605280"/>
            <a:ext cx="3968642" cy="3101707"/>
          </a:xfrm>
        </p:spPr>
        <p:txBody>
          <a:bodyPr anchor="ct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What Does a </a:t>
            </a:r>
            <a:r>
              <a:rPr lang="en-US" sz="3200" dirty="0">
                <a:solidFill>
                  <a:srgbClr val="0070C0"/>
                </a:solidFill>
                <a:latin typeface="Tahoma" panose="020B0604030504040204" pitchFamily="34" charset="0"/>
                <a:ea typeface="Tahoma" panose="020B0604030504040204" pitchFamily="34" charset="0"/>
                <a:cs typeface="Tahoma" panose="020B0604030504040204" pitchFamily="34" charset="0"/>
              </a:rPr>
              <a:t>Data </a:t>
            </a:r>
            <a:r>
              <a:rPr lang="en-US" sz="3200" dirty="0">
                <a:latin typeface="Tahoma" panose="020B0604030504040204" pitchFamily="34" charset="0"/>
                <a:ea typeface="Tahoma" panose="020B0604030504040204" pitchFamily="34" charset="0"/>
                <a:cs typeface="Tahoma" panose="020B0604030504040204" pitchFamily="34" charset="0"/>
              </a:rPr>
              <a:t>Scientist/</a:t>
            </a:r>
            <a:r>
              <a:rPr lang="en-US" sz="3200" dirty="0">
                <a:solidFill>
                  <a:srgbClr val="0070C0"/>
                </a:solidFill>
                <a:latin typeface="Tahoma" panose="020B0604030504040204" pitchFamily="34" charset="0"/>
                <a:ea typeface="Tahoma" panose="020B0604030504040204" pitchFamily="34" charset="0"/>
                <a:cs typeface="Tahoma" panose="020B0604030504040204" pitchFamily="34" charset="0"/>
              </a:rPr>
              <a:t>Analyst</a:t>
            </a:r>
            <a:r>
              <a:rPr lang="en-US" sz="3200" dirty="0">
                <a:latin typeface="Tahoma" panose="020B0604030504040204" pitchFamily="34" charset="0"/>
                <a:ea typeface="Tahoma" panose="020B0604030504040204" pitchFamily="34" charset="0"/>
                <a:cs typeface="Tahoma" panose="020B0604030504040204" pitchFamily="34" charset="0"/>
              </a:rPr>
              <a: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872751214"/>
              </p:ext>
            </p:extLst>
          </p:nvPr>
        </p:nvGraphicFramePr>
        <p:xfrm>
          <a:off x="5628640" y="223520"/>
          <a:ext cx="5862317" cy="6075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dirty="0">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dirty="0">
                <a:solidFill>
                  <a:srgbClr val="FFFFFF"/>
                </a:solidFill>
              </a:rPr>
              <a:t>By &lt;L&gt;&lt;A&gt;&lt;J&gt;</a:t>
            </a:r>
          </a:p>
          <a:p>
            <a:r>
              <a:rPr lang="en-US" dirty="0">
                <a:solidFill>
                  <a:srgbClr val="FFFFFF"/>
                </a:solidFill>
              </a:rPr>
              <a:t>(Lien Lai, Abi </a:t>
            </a:r>
            <a:r>
              <a:rPr lang="en-US" dirty="0" err="1">
                <a:solidFill>
                  <a:srgbClr val="FFFFFF"/>
                </a:solidFill>
              </a:rPr>
              <a:t>Akinlotan</a:t>
            </a:r>
            <a:r>
              <a:rPr lang="en-US" dirty="0">
                <a:solidFill>
                  <a:srgbClr val="FFFFFF"/>
                </a:solidFill>
              </a:rPr>
              <a:t>,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314144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4578</TotalTime>
  <Words>852</Words>
  <Application>Microsoft Office PowerPoint</Application>
  <PresentationFormat>Widescreen</PresentationFormat>
  <Paragraphs>96</Paragraphs>
  <Slides>19</Slides>
  <Notes>0</Notes>
  <HiddenSlides>0</HiddenSlides>
  <MMClips>0</MMClips>
  <ScaleCrop>false</ScaleCrop>
  <HeadingPairs>
    <vt:vector size="6" baseType="variant">
      <vt:variant>
        <vt:lpstr>Fonts Used</vt:lpstr>
      </vt:variant>
      <vt:variant>
        <vt:i4>19</vt:i4>
      </vt:variant>
      <vt:variant>
        <vt:lpstr>Theme</vt:lpstr>
      </vt:variant>
      <vt:variant>
        <vt:i4>2</vt:i4>
      </vt:variant>
      <vt:variant>
        <vt:lpstr>Slide Titles</vt:lpstr>
      </vt:variant>
      <vt:variant>
        <vt:i4>19</vt:i4>
      </vt:variant>
    </vt:vector>
  </HeadingPairs>
  <TitlesOfParts>
    <vt:vector size="40" baseType="lpstr">
      <vt:lpstr>Agency FB</vt:lpstr>
      <vt:lpstr>Amasis MT Pro Black</vt:lpstr>
      <vt:lpstr>Arial Black</vt:lpstr>
      <vt:lpstr>Arial Nova Cond</vt:lpstr>
      <vt:lpstr>Arial Nova Light</vt:lpstr>
      <vt:lpstr>Arial Rounded MT Bold</vt:lpstr>
      <vt:lpstr>Avenir Next LT Pro Light</vt:lpstr>
      <vt:lpstr>Bembo</vt:lpstr>
      <vt:lpstr>Book Antiqua</vt:lpstr>
      <vt:lpstr>Calibri</vt:lpstr>
      <vt:lpstr>Calibri Light</vt:lpstr>
      <vt:lpstr>Century Schoolbook</vt:lpstr>
      <vt:lpstr>Daytona Condensed</vt:lpstr>
      <vt:lpstr>Open Sans</vt:lpstr>
      <vt:lpstr>Tahoma</vt:lpstr>
      <vt:lpstr>Tw Cen MT</vt:lpstr>
      <vt:lpstr>Tw Cen MT Condensed</vt:lpstr>
      <vt:lpstr>Wingdings</vt:lpstr>
      <vt:lpstr>Wingdings 3</vt:lpstr>
      <vt:lpstr>RetrospectVTI</vt:lpstr>
      <vt:lpstr>Integral</vt:lpstr>
      <vt:lpstr>Now That You Are a Data Scientist, What Next?</vt:lpstr>
      <vt:lpstr>Who is a Data Scientist?</vt:lpstr>
      <vt:lpstr>Jennifer Carden</vt:lpstr>
      <vt:lpstr>Lien Lai</vt:lpstr>
      <vt:lpstr>Abi Akinlotan</vt:lpstr>
      <vt:lpstr>DATA SCIENCISTS’ SALARIES (2021)</vt:lpstr>
      <vt:lpstr>What Does a Data Scientist/Analyst Do?</vt:lpstr>
      <vt:lpstr>How Does Being a Data Scientist Make a Difference in our Lives?</vt:lpstr>
      <vt:lpstr>What skills are needed in Data Science?</vt:lpstr>
      <vt:lpstr>Job title</vt:lpstr>
      <vt:lpstr>PowerPoint Presentation</vt:lpstr>
      <vt:lpstr>PowerPoint Presentation</vt:lpstr>
      <vt:lpstr>PowerPoint Presentation</vt:lpstr>
      <vt:lpstr>PowerPoint Presentation</vt:lpstr>
      <vt:lpstr>PowerPoint Presentation</vt:lpstr>
      <vt:lpstr>PowerPoint Presentation</vt:lpstr>
      <vt:lpstr>Working on the West Coast Vs. East Coast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Abi Akinlotan</cp:lastModifiedBy>
  <cp:revision>14</cp:revision>
  <dcterms:created xsi:type="dcterms:W3CDTF">2022-03-07T03:26:23Z</dcterms:created>
  <dcterms:modified xsi:type="dcterms:W3CDTF">2022-04-05T00:49:29Z</dcterms:modified>
</cp:coreProperties>
</file>

<file path=docProps/thumbnail.jpeg>
</file>